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8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69" r:id="rId15"/>
    <p:sldId id="273" r:id="rId16"/>
    <p:sldId id="274" r:id="rId17"/>
    <p:sldId id="275" r:id="rId18"/>
    <p:sldId id="277" r:id="rId19"/>
    <p:sldId id="279" r:id="rId20"/>
    <p:sldId id="280" r:id="rId21"/>
    <p:sldId id="276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3" d="100"/>
          <a:sy n="73" d="100"/>
        </p:scale>
        <p:origin x="13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132753A-3CFC-407B-859A-CC0EA203E9E9}" type="datetime9">
              <a:rPr lang="ru-RU"/>
              <a:pPr>
                <a:defRPr/>
              </a:pPr>
              <a:t>07.02.2022 20:16:36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7A04F855-97CD-4300-A061-0DBEE652133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50D2D4D-25DD-415C-8AB0-1903956F7427}" type="datetime9">
              <a:rPr lang="ru-RU"/>
              <a:pPr>
                <a:defRPr/>
              </a:pPr>
              <a:t>07.02.2022 20:16:35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5B36783B-C30A-427B-B30E-6F0F17E59E6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E9D630E-66EA-433C-A8CC-4962D61675F5}" type="slidenum">
              <a:rPr lang="ru-RU" altLang="ru-RU">
                <a:latin typeface="Calibri" panose="020F0502020204030204" pitchFamily="34" charset="0"/>
              </a:rPr>
              <a:pPr eaLnBrk="1" hangingPunct="1"/>
              <a:t>1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B15AA-8DC5-461B-B3D1-698B4EC92567}" type="datetime1">
              <a:rPr lang="ru-RU"/>
              <a:pPr>
                <a:defRPr/>
              </a:pPr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AB3316-3443-4D46-A4D8-B565E88A5F1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9761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F785F-69AF-402F-A1B8-BF13A1FA7A44}" type="datetime1">
              <a:rPr lang="ru-RU"/>
              <a:pPr>
                <a:defRPr/>
              </a:pPr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BBA703-FB5E-4185-BC81-6527290728F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4363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A0105-0288-4F32-B639-B91B1808F60E}" type="datetime1">
              <a:rPr lang="ru-RU"/>
              <a:pPr>
                <a:defRPr/>
              </a:pPr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3C1819-DD13-4EAB-BC79-B20C42B9589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9752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F146D-44A1-4B25-BBE4-6BCE63038FF2}" type="datetime1">
              <a:rPr lang="ru-RU"/>
              <a:pPr>
                <a:defRPr/>
              </a:pPr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30707C-1A01-474E-BDEB-95F9925615E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6749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BFC14-B0F9-4D69-92B4-ED9FA2DC24DD}" type="datetime1">
              <a:rPr lang="ru-RU"/>
              <a:pPr>
                <a:defRPr/>
              </a:pPr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EC6D89-FB00-412B-AE23-5608CB169D9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7673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8608E-0D15-424B-9668-1C47C5D28909}" type="datetime1">
              <a:rPr lang="ru-RU"/>
              <a:pPr>
                <a:defRPr/>
              </a:pPr>
              <a:t>07.02.2022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D02EB4-DE26-45A9-BA81-C29834B1254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313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DEAF4-73B9-4306-A097-EC12FA136195}" type="datetime1">
              <a:rPr lang="ru-RU"/>
              <a:pPr>
                <a:defRPr/>
              </a:pPr>
              <a:t>07.02.2022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E4C93F-14AE-4814-BF9A-C2C8A2475F4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83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77EB2-AA60-4CE0-AB4B-9A9D00ADEC89}" type="datetime1">
              <a:rPr lang="ru-RU"/>
              <a:pPr>
                <a:defRPr/>
              </a:pPr>
              <a:t>07.02.2022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E2047F-756C-4381-87E9-D7E61F1F6A4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0167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0F5DF-0E5A-43C3-8488-D1DCC05A87E6}" type="datetime1">
              <a:rPr lang="ru-RU"/>
              <a:pPr>
                <a:defRPr/>
              </a:pPr>
              <a:t>07.02.2022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6634B2-379F-4576-983F-448BD5FB79F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4919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C2F9B-E3A7-4B98-B6D0-A53836BADEBD}" type="datetime1">
              <a:rPr lang="ru-RU"/>
              <a:pPr>
                <a:defRPr/>
              </a:pPr>
              <a:t>07.02.2022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0E518A-890D-4ED6-98D7-7649198A815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3070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4BF64-1D52-4B8A-9635-EF8120483EFB}" type="datetime1">
              <a:rPr lang="ru-RU"/>
              <a:pPr>
                <a:defRPr/>
              </a:pPr>
              <a:t>07.02.2022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A655DB-C49F-4F95-864E-2E7D2EC9A4B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7194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00B122C-458B-4F3C-9134-1087658DBF40}" type="datetime1">
              <a:rPr lang="ru-RU"/>
              <a:pPr>
                <a:defRPr/>
              </a:pPr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AC8989"/>
                </a:solidFill>
                <a:latin typeface="Calibri" panose="020F0502020204030204" pitchFamily="34" charset="0"/>
              </a:defRPr>
            </a:lvl1pPr>
          </a:lstStyle>
          <a:p>
            <a:fld id="{4F9152B1-1AAF-459D-B6A0-A48A462248D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79512" y="4653136"/>
            <a:ext cx="8820472" cy="419025"/>
          </a:xfrm>
        </p:spPr>
        <p:txBody>
          <a:bodyPr/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Нравственные уроки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Г. Распутина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рассказу «Уроки французского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составила : учитель русского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языка и литературы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МАОУ «СОШ№1» 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Парадович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Л.В. </a:t>
            </a:r>
            <a:endParaRPr lang="ru-RU" altLang="ru-RU" sz="28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Галина\Desktop\urok1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460" y="764704"/>
            <a:ext cx="5184576" cy="2664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08" y="476672"/>
            <a:ext cx="8856984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b="1" dirty="0"/>
              <a:t>Т</a:t>
            </a:r>
            <a:r>
              <a:rPr lang="ru-RU" sz="4400" b="1" dirty="0" smtClean="0"/>
              <a:t>ема: </a:t>
            </a:r>
            <a:r>
              <a:rPr lang="ru-RU" sz="4400" b="1" dirty="0"/>
              <a:t>Нравственные уроки </a:t>
            </a:r>
            <a:endParaRPr lang="ru-RU" sz="4400" b="1" dirty="0" smtClean="0"/>
          </a:p>
          <a:p>
            <a:pPr marL="0" indent="0" algn="ctr">
              <a:buNone/>
            </a:pPr>
            <a:r>
              <a:rPr lang="ru-RU" sz="4400" b="1" dirty="0" smtClean="0"/>
              <a:t>В</a:t>
            </a:r>
            <a:r>
              <a:rPr lang="ru-RU" sz="4400" b="1" dirty="0"/>
              <a:t>. Распутина. </a:t>
            </a:r>
            <a:endParaRPr lang="ru-RU" sz="4400" b="1" dirty="0" smtClean="0"/>
          </a:p>
          <a:p>
            <a:pPr marL="0" indent="0" algn="ctr">
              <a:buNone/>
            </a:pPr>
            <a:r>
              <a:rPr lang="ru-RU" sz="4000" b="1" dirty="0" smtClean="0"/>
              <a:t>(</a:t>
            </a:r>
            <a:r>
              <a:rPr lang="ru-RU" sz="4000" b="1" dirty="0"/>
              <a:t>по рассказу «Уроки </a:t>
            </a:r>
            <a:r>
              <a:rPr lang="ru-RU" sz="4000" b="1" dirty="0" smtClean="0"/>
              <a:t>французского</a:t>
            </a:r>
            <a:r>
              <a:rPr lang="ru-RU" sz="4000" b="1" dirty="0"/>
              <a:t>»)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9F146D-44A1-4B25-BBE4-6BCE63038FF2}" type="datetime1">
              <a:rPr lang="ru-RU" smtClean="0"/>
              <a:pPr>
                <a:defRPr/>
              </a:pPr>
              <a:t>07.02.2022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0707C-1A01-474E-BDEB-95F9925615E1}" type="slidenum">
              <a:rPr lang="ru-RU" altLang="ru-RU" smtClean="0"/>
              <a:pPr/>
              <a:t>10</a:t>
            </a:fld>
            <a:endParaRPr lang="ru-RU" alt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2924944"/>
            <a:ext cx="4968552" cy="325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72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56792"/>
            <a:ext cx="9144000" cy="1143000"/>
          </a:xfrm>
        </p:spPr>
        <p:txBody>
          <a:bodyPr/>
          <a:lstStyle/>
          <a:p>
            <a:r>
              <a:rPr lang="ru-RU" b="1" dirty="0"/>
              <a:t>Выявление авторской позиции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Проблема</a:t>
            </a:r>
            <a:r>
              <a:rPr lang="ru-RU" dirty="0"/>
              <a:t>: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персонаж, человек, повествователь –кем является автор?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309" y="3573016"/>
            <a:ext cx="8373381" cy="2448272"/>
          </a:xfrm>
          <a:prstGeom prst="rect">
            <a:avLst/>
          </a:prstGeo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9F146D-44A1-4B25-BBE4-6BCE63038FF2}" type="datetime1">
              <a:rPr lang="ru-RU" smtClean="0"/>
              <a:pPr>
                <a:defRPr/>
              </a:pPr>
              <a:t>07.02.2022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0707C-1A01-474E-BDEB-95F9925615E1}" type="slidenum">
              <a:rPr lang="ru-RU" altLang="ru-RU" smtClean="0"/>
              <a:pPr/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957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63609"/>
            <a:ext cx="8229600" cy="1143000"/>
          </a:xfrm>
        </p:spPr>
        <p:txBody>
          <a:bodyPr/>
          <a:lstStyle/>
          <a:p>
            <a:r>
              <a:rPr lang="ru-RU" sz="6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первый</a:t>
            </a:r>
            <a:endParaRPr lang="ru-RU" sz="66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8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Делись </a:t>
            </a:r>
            <a:r>
              <a:rPr lang="ru-RU" sz="48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с </a:t>
            </a:r>
            <a:r>
              <a:rPr lang="ru-RU" sz="48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миром теплом своей души, будь добрым к людям</a:t>
            </a:r>
            <a:endParaRPr lang="ru-RU" sz="48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9F146D-44A1-4B25-BBE4-6BCE63038FF2}" type="datetime1">
              <a:rPr lang="ru-RU" smtClean="0"/>
              <a:pPr>
                <a:defRPr/>
              </a:pPr>
              <a:t>07.02.2022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0707C-1A01-474E-BDEB-95F9925615E1}" type="slidenum">
              <a:rPr lang="ru-RU" altLang="ru-RU" smtClean="0"/>
              <a:pPr/>
              <a:t>12</a:t>
            </a:fld>
            <a:endParaRPr lang="ru-RU" alt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5201" y="1560128"/>
            <a:ext cx="3332999" cy="481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07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63609"/>
            <a:ext cx="8229600" cy="1143000"/>
          </a:xfrm>
        </p:spPr>
        <p:txBody>
          <a:bodyPr/>
          <a:lstStyle/>
          <a:p>
            <a:r>
              <a:rPr lang="ru-RU" sz="6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второй</a:t>
            </a:r>
            <a:endParaRPr lang="ru-RU" sz="66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8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Будь благодарен своим родителям</a:t>
            </a:r>
          </a:p>
          <a:p>
            <a:pPr marL="0" indent="0" algn="ctr">
              <a:buNone/>
            </a:pPr>
            <a:r>
              <a:rPr lang="ru-RU" sz="48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заботу</a:t>
            </a:r>
            <a:endParaRPr lang="ru-RU" sz="48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478620"/>
            <a:ext cx="3057520" cy="4664014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9F146D-44A1-4B25-BBE4-6BCE63038FF2}" type="datetime1">
              <a:rPr lang="ru-RU" smtClean="0"/>
              <a:pPr>
                <a:defRPr/>
              </a:pPr>
              <a:t>07.02.2022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0707C-1A01-474E-BDEB-95F9925615E1}" type="slidenum">
              <a:rPr lang="ru-RU" altLang="ru-RU" smtClean="0"/>
              <a:pPr/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828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291681"/>
            <a:ext cx="8712968" cy="1143000"/>
          </a:xfrm>
        </p:spPr>
        <p:txBody>
          <a:bodyPr/>
          <a:lstStyle/>
          <a:p>
            <a:pPr algn="l"/>
            <a:r>
              <a:rPr lang="ru-RU" sz="2000" dirty="0"/>
              <a:t/>
            </a:r>
            <a:br>
              <a:rPr lang="ru-RU" sz="2000" dirty="0"/>
            </a:br>
            <a:r>
              <a:rPr lang="ru-RU" sz="2000" i="1" dirty="0"/>
              <a:t/>
            </a:r>
            <a:br>
              <a:rPr lang="ru-RU" sz="2000" i="1" dirty="0"/>
            </a:br>
            <a:r>
              <a:rPr lang="ru-RU" sz="3600" b="1" i="1" dirty="0"/>
              <a:t>1. «…рослый и крепкий, заметный своей силой и властью парень с длинной рыжей челкой».</a:t>
            </a:r>
            <a:br>
              <a:rPr lang="ru-RU" sz="3600" b="1" i="1" dirty="0"/>
            </a:b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</a:rPr>
              <a:t>2. «Суетливый, с моргающими глазенками мальчишка, любивший на уроках поднимать руку».</a:t>
            </a:r>
            <a:r>
              <a:rPr lang="ru-RU" sz="3600" b="1" i="1" dirty="0"/>
              <a:t/>
            </a:r>
            <a:br>
              <a:rPr lang="ru-RU" sz="3600" b="1" i="1" dirty="0"/>
            </a:br>
            <a:r>
              <a:rPr lang="ru-RU" sz="3600" b="1" i="1" dirty="0">
                <a:solidFill>
                  <a:schemeClr val="tx1">
                    <a:lumMod val="50000"/>
                  </a:schemeClr>
                </a:solidFill>
              </a:rPr>
              <a:t>3. «Большеголовый, стриженный под машинку, коренастый парень, по прозвищу…»</a:t>
            </a:r>
            <a:r>
              <a:rPr lang="ru-RU" sz="3600" b="1" i="1" dirty="0"/>
              <a:t/>
            </a:r>
            <a:br>
              <a:rPr lang="ru-RU" sz="3600" b="1" i="1" dirty="0"/>
            </a:br>
            <a:endParaRPr lang="ru-RU" sz="3600" b="1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D8608E-0D15-424B-9668-1C47C5D28909}" type="datetime1">
              <a:rPr lang="ru-RU" smtClean="0"/>
              <a:pPr>
                <a:defRPr/>
              </a:pPr>
              <a:t>07.02.2022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02EB4-DE26-45A9-BA81-C29834B12544}" type="slidenum">
              <a:rPr lang="ru-RU" altLang="ru-RU" smtClean="0"/>
              <a:pPr/>
              <a:t>14</a:t>
            </a:fld>
            <a:endParaRPr lang="ru-RU" alt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614323"/>
            <a:ext cx="58077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«Узнавание адресата»</a:t>
            </a:r>
          </a:p>
        </p:txBody>
      </p:sp>
    </p:spTree>
    <p:extLst>
      <p:ext uri="{BB962C8B-B14F-4D97-AF65-F5344CB8AC3E}">
        <p14:creationId xmlns:p14="http://schemas.microsoft.com/office/powerpoint/2010/main" val="189720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291681"/>
            <a:ext cx="8712968" cy="1143000"/>
          </a:xfrm>
        </p:spPr>
        <p:txBody>
          <a:bodyPr/>
          <a:lstStyle/>
          <a:p>
            <a:pPr algn="l"/>
            <a:r>
              <a:rPr lang="ru-RU" sz="2000" dirty="0"/>
              <a:t/>
            </a:r>
            <a:br>
              <a:rPr lang="ru-RU" sz="2000" dirty="0"/>
            </a:br>
            <a:r>
              <a:rPr lang="ru-RU" sz="2000" i="1" dirty="0"/>
              <a:t/>
            </a:r>
            <a:br>
              <a:rPr lang="ru-RU" sz="2000" i="1" dirty="0"/>
            </a:br>
            <a:r>
              <a:rPr lang="ru-RU" sz="3600" b="1" i="1" dirty="0"/>
              <a:t>1. «…рослый и крепкий, заметный своей силой и властью парень с длинной рыжей челкой</a:t>
            </a:r>
            <a:r>
              <a:rPr lang="ru-RU" sz="3600" b="1" i="1" dirty="0" smtClean="0"/>
              <a:t>» - ВАДИК</a:t>
            </a:r>
            <a:r>
              <a:rPr lang="ru-RU" sz="3600" b="1" i="1" dirty="0"/>
              <a:t/>
            </a:r>
            <a:br>
              <a:rPr lang="ru-RU" sz="3600" b="1" i="1" dirty="0"/>
            </a:b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</a:rPr>
              <a:t>2. «Суетливый, с моргающими глазенками мальчишка, любивший на уроках поднимать руку».</a:t>
            </a:r>
            <a:r>
              <a:rPr lang="ru-RU" sz="3600" b="1" i="1" dirty="0"/>
              <a:t/>
            </a:r>
            <a:br>
              <a:rPr lang="ru-RU" sz="3600" b="1" i="1" dirty="0"/>
            </a:br>
            <a:r>
              <a:rPr lang="ru-RU" sz="3600" b="1" i="1" dirty="0">
                <a:solidFill>
                  <a:schemeClr val="tx1">
                    <a:lumMod val="50000"/>
                  </a:schemeClr>
                </a:solidFill>
              </a:rPr>
              <a:t>3. «Большеголовый, стриженный под машинку, коренастый парень, по прозвищу…»</a:t>
            </a:r>
            <a:r>
              <a:rPr lang="ru-RU" sz="3600" b="1" i="1" dirty="0"/>
              <a:t/>
            </a:r>
            <a:br>
              <a:rPr lang="ru-RU" sz="3600" b="1" i="1" dirty="0"/>
            </a:br>
            <a:endParaRPr lang="ru-RU" sz="3600" b="1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D8608E-0D15-424B-9668-1C47C5D28909}" type="datetime1">
              <a:rPr lang="ru-RU" smtClean="0"/>
              <a:pPr>
                <a:defRPr/>
              </a:pPr>
              <a:t>07.02.2022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02EB4-DE26-45A9-BA81-C29834B12544}" type="slidenum">
              <a:rPr lang="ru-RU" altLang="ru-RU" smtClean="0"/>
              <a:pPr/>
              <a:t>15</a:t>
            </a:fld>
            <a:endParaRPr lang="ru-RU" alt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614323"/>
            <a:ext cx="58077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«Узнавание адресата»</a:t>
            </a:r>
          </a:p>
        </p:txBody>
      </p:sp>
    </p:spTree>
    <p:extLst>
      <p:ext uri="{BB962C8B-B14F-4D97-AF65-F5344CB8AC3E}">
        <p14:creationId xmlns:p14="http://schemas.microsoft.com/office/powerpoint/2010/main" val="26149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291681"/>
            <a:ext cx="8712968" cy="1143000"/>
          </a:xfrm>
        </p:spPr>
        <p:txBody>
          <a:bodyPr/>
          <a:lstStyle/>
          <a:p>
            <a:pPr algn="l"/>
            <a:r>
              <a:rPr lang="ru-RU" sz="2000" dirty="0"/>
              <a:t/>
            </a:r>
            <a:br>
              <a:rPr lang="ru-RU" sz="2000" dirty="0"/>
            </a:br>
            <a:r>
              <a:rPr lang="ru-RU" sz="2000" i="1" dirty="0"/>
              <a:t/>
            </a:r>
            <a:br>
              <a:rPr lang="ru-RU" sz="2000" i="1" dirty="0"/>
            </a:br>
            <a:r>
              <a:rPr lang="ru-RU" sz="3600" b="1" i="1" dirty="0"/>
              <a:t>1. «…рослый и крепкий, заметный своей силой и властью парень с длинной рыжей челкой</a:t>
            </a:r>
            <a:r>
              <a:rPr lang="ru-RU" sz="3600" b="1" i="1" dirty="0" smtClean="0"/>
              <a:t>» - ВАДИК</a:t>
            </a:r>
            <a:r>
              <a:rPr lang="ru-RU" sz="3600" b="1" i="1" dirty="0"/>
              <a:t/>
            </a:r>
            <a:br>
              <a:rPr lang="ru-RU" sz="3600" b="1" i="1" dirty="0"/>
            </a:b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</a:rPr>
              <a:t>2. «Суетливый, с моргающими глазенками мальчишка, любивший на уроках поднимать руку</a:t>
            </a: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</a:rPr>
              <a:t>» -ТИШКИН</a:t>
            </a:r>
            <a:r>
              <a:rPr lang="ru-RU" sz="3600" b="1" i="1" dirty="0"/>
              <a:t/>
            </a:r>
            <a:br>
              <a:rPr lang="ru-RU" sz="3600" b="1" i="1" dirty="0"/>
            </a:br>
            <a:r>
              <a:rPr lang="ru-RU" sz="3600" b="1" i="1" dirty="0">
                <a:solidFill>
                  <a:schemeClr val="tx1">
                    <a:lumMod val="50000"/>
                  </a:schemeClr>
                </a:solidFill>
              </a:rPr>
              <a:t>3. «Большеголовый, стриженный под машинку, коренастый парень, по прозвищу…»</a:t>
            </a:r>
            <a:r>
              <a:rPr lang="ru-RU" sz="3600" b="1" i="1" dirty="0"/>
              <a:t/>
            </a:r>
            <a:br>
              <a:rPr lang="ru-RU" sz="3600" b="1" i="1" dirty="0"/>
            </a:br>
            <a:endParaRPr lang="ru-RU" sz="3600" b="1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D8608E-0D15-424B-9668-1C47C5D28909}" type="datetime1">
              <a:rPr lang="ru-RU" smtClean="0"/>
              <a:pPr>
                <a:defRPr/>
              </a:pPr>
              <a:t>07.02.2022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02EB4-DE26-45A9-BA81-C29834B12544}" type="slidenum">
              <a:rPr lang="ru-RU" altLang="ru-RU" smtClean="0"/>
              <a:pPr/>
              <a:t>16</a:t>
            </a:fld>
            <a:endParaRPr lang="ru-RU" alt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614323"/>
            <a:ext cx="58077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«Узнавание адресата»</a:t>
            </a:r>
          </a:p>
        </p:txBody>
      </p:sp>
    </p:spTree>
    <p:extLst>
      <p:ext uri="{BB962C8B-B14F-4D97-AF65-F5344CB8AC3E}">
        <p14:creationId xmlns:p14="http://schemas.microsoft.com/office/powerpoint/2010/main" val="308446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291681"/>
            <a:ext cx="8712968" cy="1143000"/>
          </a:xfrm>
        </p:spPr>
        <p:txBody>
          <a:bodyPr/>
          <a:lstStyle/>
          <a:p>
            <a:pPr algn="l"/>
            <a:r>
              <a:rPr lang="ru-RU" sz="2000" dirty="0"/>
              <a:t/>
            </a:r>
            <a:br>
              <a:rPr lang="ru-RU" sz="2000" dirty="0"/>
            </a:br>
            <a:r>
              <a:rPr lang="ru-RU" sz="2000" i="1" dirty="0"/>
              <a:t/>
            </a:r>
            <a:br>
              <a:rPr lang="ru-RU" sz="2000" i="1" dirty="0"/>
            </a:br>
            <a:r>
              <a:rPr lang="ru-RU" sz="3600" b="1" i="1" dirty="0"/>
              <a:t>1. «…рослый и крепкий, заметный своей силой и властью парень с длинной рыжей челкой</a:t>
            </a:r>
            <a:r>
              <a:rPr lang="ru-RU" sz="3600" b="1" i="1" dirty="0" smtClean="0"/>
              <a:t>» - ВАДИК</a:t>
            </a:r>
            <a:r>
              <a:rPr lang="ru-RU" sz="3600" b="1" i="1" dirty="0"/>
              <a:t/>
            </a:r>
            <a:br>
              <a:rPr lang="ru-RU" sz="3600" b="1" i="1" dirty="0"/>
            </a:b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</a:rPr>
              <a:t>2. «Суетливый, с моргающими глазенками мальчишка, любивший на уроках поднимать руку</a:t>
            </a: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</a:rPr>
              <a:t>» -ТИШКИН</a:t>
            </a:r>
            <a:r>
              <a:rPr lang="ru-RU" sz="3600" b="1" i="1" dirty="0"/>
              <a:t/>
            </a:r>
            <a:br>
              <a:rPr lang="ru-RU" sz="3600" b="1" i="1" dirty="0"/>
            </a:br>
            <a:r>
              <a:rPr lang="ru-RU" sz="3600" b="1" i="1" dirty="0">
                <a:solidFill>
                  <a:schemeClr val="tx1">
                    <a:lumMod val="50000"/>
                  </a:schemeClr>
                </a:solidFill>
              </a:rPr>
              <a:t>3. «Большеголовый, стриженный под машинку, коренастый парень, по прозвищу</a:t>
            </a:r>
            <a:r>
              <a:rPr lang="ru-RU" sz="3600" b="1" i="1" dirty="0" smtClean="0">
                <a:solidFill>
                  <a:schemeClr val="tx1">
                    <a:lumMod val="50000"/>
                  </a:schemeClr>
                </a:solidFill>
              </a:rPr>
              <a:t>…» - ПТАХА</a:t>
            </a:r>
            <a:r>
              <a:rPr lang="ru-RU" sz="3600" b="1" i="1" dirty="0"/>
              <a:t/>
            </a:r>
            <a:br>
              <a:rPr lang="ru-RU" sz="3600" b="1" i="1" dirty="0"/>
            </a:br>
            <a:endParaRPr lang="ru-RU" sz="3600" b="1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D8608E-0D15-424B-9668-1C47C5D28909}" type="datetime1">
              <a:rPr lang="ru-RU" smtClean="0"/>
              <a:pPr>
                <a:defRPr/>
              </a:pPr>
              <a:t>07.02.2022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02EB4-DE26-45A9-BA81-C29834B12544}" type="slidenum">
              <a:rPr lang="ru-RU" altLang="ru-RU" smtClean="0"/>
              <a:pPr/>
              <a:t>17</a:t>
            </a:fld>
            <a:endParaRPr lang="ru-RU" alt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614323"/>
            <a:ext cx="58077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«Узнавание адресата»</a:t>
            </a:r>
          </a:p>
        </p:txBody>
      </p:sp>
    </p:spTree>
    <p:extLst>
      <p:ext uri="{BB962C8B-B14F-4D97-AF65-F5344CB8AC3E}">
        <p14:creationId xmlns:p14="http://schemas.microsoft.com/office/powerpoint/2010/main" val="98225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63609"/>
            <a:ext cx="8229600" cy="1143000"/>
          </a:xfrm>
        </p:spPr>
        <p:txBody>
          <a:bodyPr/>
          <a:lstStyle/>
          <a:p>
            <a:r>
              <a:rPr lang="ru-RU" sz="6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третий</a:t>
            </a:r>
            <a:endParaRPr lang="ru-RU" sz="66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400" b="1" i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Старайся </a:t>
            </a:r>
            <a:r>
              <a:rPr lang="ru-RU" sz="44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самостоятельным, умей позаботиться о себе</a:t>
            </a:r>
            <a:endParaRPr lang="ru-RU" sz="44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9F146D-44A1-4B25-BBE4-6BCE63038FF2}" type="datetime1">
              <a:rPr lang="ru-RU" smtClean="0"/>
              <a:pPr>
                <a:defRPr/>
              </a:pPr>
              <a:t>07.02.2022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0707C-1A01-474E-BDEB-95F9925615E1}" type="slidenum">
              <a:rPr lang="ru-RU" altLang="ru-RU" smtClean="0"/>
              <a:pPr/>
              <a:t>18</a:t>
            </a:fld>
            <a:endParaRPr lang="ru-RU" alt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61360" y="1600200"/>
            <a:ext cx="3012279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09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63609"/>
            <a:ext cx="8229600" cy="1143000"/>
          </a:xfrm>
        </p:spPr>
        <p:txBody>
          <a:bodyPr/>
          <a:lstStyle/>
          <a:p>
            <a:r>
              <a:rPr lang="ru-RU" sz="6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четвертый</a:t>
            </a:r>
            <a:endParaRPr lang="ru-RU" sz="66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9F146D-44A1-4B25-BBE4-6BCE63038FF2}" type="datetime1">
              <a:rPr lang="ru-RU" smtClean="0"/>
              <a:pPr>
                <a:defRPr/>
              </a:pPr>
              <a:t>07.02.2022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0707C-1A01-474E-BDEB-95F9925615E1}" type="slidenum">
              <a:rPr lang="ru-RU" altLang="ru-RU" smtClean="0"/>
              <a:pPr/>
              <a:t>19</a:t>
            </a:fld>
            <a:endParaRPr lang="ru-RU" alt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707904" y="1600200"/>
            <a:ext cx="5184576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Будь принципиальным, не пресмыкайся</a:t>
            </a:r>
          </a:p>
          <a:p>
            <a:endParaRPr lang="ru-RU" sz="48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015" y="1580281"/>
            <a:ext cx="3331866" cy="470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99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alt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– это…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>
          <a:xfrm>
            <a:off x="500063" y="6492875"/>
            <a:ext cx="2133600" cy="365125"/>
          </a:xfrm>
        </p:spPr>
        <p:txBody>
          <a:bodyPr/>
          <a:lstStyle/>
          <a:p>
            <a:pPr>
              <a:defRPr/>
            </a:pPr>
            <a:fld id="{CEF3E3EC-838C-4A64-AA22-BC34ACD15591}" type="datetime1">
              <a:rPr lang="ru-RU"/>
              <a:pPr>
                <a:defRPr/>
              </a:pPr>
              <a:t>07.02.2022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6ECD428-A343-4B8F-99D7-1E3518D9B199}" type="slidenum">
              <a:rPr lang="ru-RU" altLang="ru-RU">
                <a:solidFill>
                  <a:srgbClr val="AC8989"/>
                </a:solidFill>
                <a:latin typeface="Calibri" panose="020F0502020204030204" pitchFamily="34" charset="0"/>
              </a:rPr>
              <a:pPr eaLnBrk="1" hangingPunct="1"/>
              <a:t>2</a:t>
            </a:fld>
            <a:endParaRPr lang="ru-RU" altLang="ru-RU">
              <a:solidFill>
                <a:srgbClr val="AC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63609"/>
            <a:ext cx="8229600" cy="1143000"/>
          </a:xfrm>
        </p:spPr>
        <p:txBody>
          <a:bodyPr/>
          <a:lstStyle/>
          <a:p>
            <a:r>
              <a:rPr lang="ru-RU" sz="6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пятый</a:t>
            </a:r>
            <a:endParaRPr lang="ru-RU" sz="66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9F146D-44A1-4B25-BBE4-6BCE63038FF2}" type="datetime1">
              <a:rPr lang="ru-RU" smtClean="0"/>
              <a:pPr>
                <a:defRPr/>
              </a:pPr>
              <a:t>07.02.2022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0707C-1A01-474E-BDEB-95F9925615E1}" type="slidenum">
              <a:rPr lang="ru-RU" altLang="ru-RU" smtClean="0"/>
              <a:pPr/>
              <a:t>20</a:t>
            </a:fld>
            <a:endParaRPr lang="ru-RU" alt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704192"/>
            <a:ext cx="4061605" cy="4415521"/>
          </a:xfrm>
        </p:spPr>
      </p:pic>
      <p:sp>
        <p:nvSpPr>
          <p:cNvPr id="7" name="Прямоугольник 6"/>
          <p:cNvSpPr/>
          <p:nvPr/>
        </p:nvSpPr>
        <p:spPr>
          <a:xfrm>
            <a:off x="251520" y="1595398"/>
            <a:ext cx="44644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мире всегда есть добрые люди, готовые прийти на помощь в трудной ситуации, очень часто такими людьми являются учителя.</a:t>
            </a:r>
            <a:endParaRPr lang="ru-RU" sz="36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07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864" y="1370013"/>
            <a:ext cx="8291264" cy="3802434"/>
          </a:xfrm>
        </p:spPr>
        <p:txBody>
          <a:bodyPr/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Составьте </a:t>
            </a:r>
            <a:r>
              <a:rPr lang="ru-RU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синквейн</a:t>
            </a:r>
            <a:r>
              <a:rPr lang="ru-RU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тему «Учитель</a:t>
            </a:r>
            <a:r>
              <a:rPr lang="ru-RU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ru-RU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или </a:t>
            </a:r>
            <a:r>
              <a:rPr lang="ru-RU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тему «Доброта» </a:t>
            </a:r>
            <a:r>
              <a:rPr lang="ru-RU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выбор)</a:t>
            </a:r>
            <a:br>
              <a:rPr lang="ru-RU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D8608E-0D15-424B-9668-1C47C5D28909}" type="datetime1">
              <a:rPr lang="ru-RU" smtClean="0"/>
              <a:pPr>
                <a:defRPr/>
              </a:pPr>
              <a:t>07.02.2022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02EB4-DE26-45A9-BA81-C29834B12544}" type="slidenum">
              <a:rPr lang="ru-RU" altLang="ru-RU" smtClean="0"/>
              <a:pPr/>
              <a:t>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511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сложный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теоретический или практический вопрос, требующий изучения, разрешения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9F146D-44A1-4B25-BBE4-6BCE63038FF2}" type="datetime1">
              <a:rPr lang="ru-RU" smtClean="0"/>
              <a:pPr>
                <a:defRPr/>
              </a:pPr>
              <a:t>07.02.2022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0707C-1A01-474E-BDEB-95F9925615E1}" type="slidenum">
              <a:rPr lang="ru-RU" altLang="ru-RU" smtClean="0"/>
              <a:pPr/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367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виды проблем вам известны? 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9F146D-44A1-4B25-BBE4-6BCE63038FF2}" type="datetime1">
              <a:rPr lang="ru-RU" smtClean="0"/>
              <a:pPr>
                <a:defRPr/>
              </a:pPr>
              <a:t>07.02.2022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0707C-1A01-474E-BDEB-95F9925615E1}" type="slidenum">
              <a:rPr lang="ru-RU" altLang="ru-RU" smtClean="0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542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виды проблем вам известны? </a:t>
            </a:r>
            <a:endParaRPr lang="ru-RU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400" b="1" i="1" dirty="0">
                <a:solidFill>
                  <a:schemeClr val="accent6">
                    <a:lumMod val="50000"/>
                  </a:schemeClr>
                </a:solidFill>
              </a:rPr>
              <a:t>Н</a:t>
            </a:r>
            <a:r>
              <a:rPr lang="ru-RU" sz="4400" b="1" i="1" dirty="0" smtClean="0">
                <a:solidFill>
                  <a:schemeClr val="accent6">
                    <a:lumMod val="50000"/>
                  </a:schemeClr>
                </a:solidFill>
              </a:rPr>
              <a:t>равственные;</a:t>
            </a: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400" b="1" i="1" dirty="0" smtClean="0">
                <a:solidFill>
                  <a:schemeClr val="accent6">
                    <a:lumMod val="50000"/>
                  </a:schemeClr>
                </a:solidFill>
              </a:rPr>
              <a:t>философские; экологические;</a:t>
            </a: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400" b="1" i="1" dirty="0" smtClean="0">
                <a:solidFill>
                  <a:schemeClr val="accent6">
                    <a:lumMod val="50000"/>
                  </a:schemeClr>
                </a:solidFill>
              </a:rPr>
              <a:t>психологические; социальные.</a:t>
            </a:r>
            <a:endParaRPr lang="ru-RU" sz="4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9F146D-44A1-4B25-BBE4-6BCE63038FF2}" type="datetime1">
              <a:rPr lang="ru-RU" smtClean="0"/>
              <a:pPr>
                <a:defRPr/>
              </a:pPr>
              <a:t>07.02.2022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0707C-1A01-474E-BDEB-95F9925615E1}" type="slidenum">
              <a:rPr lang="ru-RU" altLang="ru-RU" smtClean="0"/>
              <a:pPr/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504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можно назвать проблемы, при решении которых человек опирается на душевные, внутренние качества личности?  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9F146D-44A1-4B25-BBE4-6BCE63038FF2}" type="datetime1">
              <a:rPr lang="ru-RU" smtClean="0"/>
              <a:pPr>
                <a:defRPr/>
              </a:pPr>
              <a:t>07.02.2022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0707C-1A01-474E-BDEB-95F9925615E1}" type="slidenum">
              <a:rPr lang="ru-RU" altLang="ru-RU" smtClean="0"/>
              <a:pPr/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811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можно назвать проблемы, при решении которых человек опирается на душевные, внутренние качества личности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algn="ctr">
              <a:buNone/>
            </a:pPr>
            <a:r>
              <a:rPr lang="ru-RU" sz="44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Нравственные проблемы</a:t>
            </a:r>
            <a:endParaRPr lang="ru-RU" sz="4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9F146D-44A1-4B25-BBE4-6BCE63038FF2}" type="datetime1">
              <a:rPr lang="ru-RU" smtClean="0"/>
              <a:pPr>
                <a:defRPr/>
              </a:pPr>
              <a:t>07.02.2022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0707C-1A01-474E-BDEB-95F9925615E1}" type="slidenum">
              <a:rPr lang="ru-RU" altLang="ru-RU" smtClean="0"/>
              <a:pPr/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286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проблемы относятся к нравственным проблемам? 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9F146D-44A1-4B25-BBE4-6BCE63038FF2}" type="datetime1">
              <a:rPr lang="ru-RU" smtClean="0"/>
              <a:pPr>
                <a:defRPr/>
              </a:pPr>
              <a:t>07.02.2022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0707C-1A01-474E-BDEB-95F9925615E1}" type="slidenum">
              <a:rPr lang="ru-RU" altLang="ru-RU" smtClean="0"/>
              <a:pPr/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906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проблемы относятся к нравственным проблемам? 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9F146D-44A1-4B25-BBE4-6BCE63038FF2}" type="datetime1">
              <a:rPr lang="ru-RU" smtClean="0"/>
              <a:pPr>
                <a:defRPr/>
              </a:pPr>
              <a:t>07.02.2022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0707C-1A01-474E-BDEB-95F9925615E1}" type="slidenum">
              <a:rPr lang="ru-RU" altLang="ru-RU" smtClean="0"/>
              <a:pPr/>
              <a:t>9</a:t>
            </a:fld>
            <a:endParaRPr lang="ru-RU" alt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3068960"/>
            <a:ext cx="76328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взаимоотношения детей и взрослых; проблема доброты и отзывчивости; проблема нравственного выбора;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проблема одиночества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21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итература 1">
  <a:themeElements>
    <a:clrScheme name="Другая 34">
      <a:dk1>
        <a:srgbClr val="8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Литература 1</Template>
  <TotalTime>138</TotalTime>
  <Words>238</Words>
  <Application>Microsoft Office PowerPoint</Application>
  <PresentationFormat>Экран (4:3)</PresentationFormat>
  <Paragraphs>79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Литература 1</vt:lpstr>
      <vt:lpstr>Нравственные уроки В. Г. Распутина  (по рассказу «Уроки французского»)                                    составила : учитель русского                          языка и литературы                         МАОУ «СОШ№1»                     Парадович Л.В.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Выявление авторской позиции   Проблема: персонаж, человек, повествователь –кем является автор?  </vt:lpstr>
      <vt:lpstr>Урок первый</vt:lpstr>
      <vt:lpstr>Урок второй</vt:lpstr>
      <vt:lpstr>  1. «…рослый и крепкий, заметный своей силой и властью парень с длинной рыжей челкой». 2. «Суетливый, с моргающими глазенками мальчишка, любивший на уроках поднимать руку». 3. «Большеголовый, стриженный под машинку, коренастый парень, по прозвищу…» </vt:lpstr>
      <vt:lpstr>  1. «…рослый и крепкий, заметный своей силой и властью парень с длинной рыжей челкой» - ВАДИК 2. «Суетливый, с моргающими глазенками мальчишка, любивший на уроках поднимать руку». 3. «Большеголовый, стриженный под машинку, коренастый парень, по прозвищу…» </vt:lpstr>
      <vt:lpstr>  1. «…рослый и крепкий, заметный своей силой и властью парень с длинной рыжей челкой» - ВАДИК 2. «Суетливый, с моргающими глазенками мальчишка, любивший на уроках поднимать руку» -ТИШКИН 3. «Большеголовый, стриженный под машинку, коренастый парень, по прозвищу…» </vt:lpstr>
      <vt:lpstr>  1. «…рослый и крепкий, заметный своей силой и властью парень с длинной рыжей челкой» - ВАДИК 2. «Суетливый, с моргающими глазенками мальчишка, любивший на уроках поднимать руку» -ТИШКИН 3. «Большеголовый, стриженный под машинку, коренастый парень, по прозвищу…» - ПТАХА </vt:lpstr>
      <vt:lpstr>Урок третий</vt:lpstr>
      <vt:lpstr>Урок четвертый</vt:lpstr>
      <vt:lpstr>Урок пятый</vt:lpstr>
      <vt:lpstr> Домашнее задание  Составьте синквейн  на тему «Учитель»  или на тему «Доброта»  (на выбор)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Нравственные уроки В. Г. Распутина  (по рассказу «Уроки французского»)                                    составила : учитель русского                          языка и литературы                         МАОУ «СОШ№1»                     Парадович Л.В. </dc:title>
  <dc:creator>Галина</dc:creator>
  <dc:description>http://aida.ucoz.ru</dc:description>
  <cp:lastModifiedBy>Галина</cp:lastModifiedBy>
  <cp:revision>12</cp:revision>
  <dcterms:created xsi:type="dcterms:W3CDTF">2022-02-06T09:49:42Z</dcterms:created>
  <dcterms:modified xsi:type="dcterms:W3CDTF">2022-02-07T15:20:20Z</dcterms:modified>
  <cp:category>шаблоны к Powerpoint</cp:category>
</cp:coreProperties>
</file>