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2" r:id="rId8"/>
    <p:sldId id="263" r:id="rId9"/>
    <p:sldId id="261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5" r:id="rId18"/>
    <p:sldId id="272" r:id="rId19"/>
    <p:sldId id="273" r:id="rId20"/>
    <p:sldId id="274" r:id="rId21"/>
    <p:sldId id="276" r:id="rId22"/>
    <p:sldId id="285" r:id="rId23"/>
    <p:sldId id="286" r:id="rId24"/>
    <p:sldId id="287" r:id="rId25"/>
    <p:sldId id="289" r:id="rId26"/>
    <p:sldId id="288" r:id="rId27"/>
    <p:sldId id="277" r:id="rId28"/>
    <p:sldId id="280" r:id="rId29"/>
    <p:sldId id="278" r:id="rId30"/>
    <p:sldId id="283" r:id="rId31"/>
    <p:sldId id="284" r:id="rId32"/>
    <p:sldId id="281" r:id="rId33"/>
    <p:sldId id="27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906" y="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429000"/>
            <a:ext cx="6120680" cy="1219201"/>
          </a:xfrm>
        </p:spPr>
        <p:txBody>
          <a:bodyPr>
            <a:noAutofit/>
          </a:bodyPr>
          <a:lstStyle/>
          <a:p>
            <a:r>
              <a:rPr lang="ru-RU" sz="3200" dirty="0" smtClean="0"/>
              <a:t>Школьные музеи Артемовского городского округа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2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ГМО\школа 2\82ed64ba-3979-4431-8227-3c357b2755f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0" y="1268760"/>
            <a:ext cx="8807918" cy="49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МАОУ «СОШ №8»</a:t>
            </a:r>
            <a:br>
              <a:rPr lang="ru-RU" dirty="0" smtClean="0"/>
            </a:br>
            <a:r>
              <a:rPr lang="ru-RU" dirty="0" smtClean="0"/>
              <a:t>Музей истории школы №8</a:t>
            </a:r>
            <a:endParaRPr lang="ru-RU" dirty="0"/>
          </a:p>
        </p:txBody>
      </p:sp>
      <p:pic>
        <p:nvPicPr>
          <p:cNvPr id="9218" name="Picture 2" descr="E:\ГМО\школа 8\IMG_79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66782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3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ГМО\школа 8\IMG_79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79644" y="1004732"/>
            <a:ext cx="6528725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2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ГМО\школа 8\IMG_7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4494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МБОУ «СОШ №16»</a:t>
            </a:r>
            <a:br>
              <a:rPr lang="ru-RU" dirty="0" smtClean="0"/>
            </a:br>
            <a:r>
              <a:rPr lang="ru-RU" dirty="0" smtClean="0"/>
              <a:t>Школьный музей»</a:t>
            </a:r>
            <a:endParaRPr lang="ru-RU" dirty="0"/>
          </a:p>
        </p:txBody>
      </p:sp>
      <p:pic>
        <p:nvPicPr>
          <p:cNvPr id="12290" name="Picture 2" descr="E:\ГМО\школа 16\МБОУ СОШ № 16-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" y="1484784"/>
            <a:ext cx="5168574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ГМО\школа 16\МБОУ СОШ № 16 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/>
          <a:stretch/>
        </p:blipFill>
        <p:spPr bwMode="auto">
          <a:xfrm>
            <a:off x="2730935" y="3846786"/>
            <a:ext cx="6223831" cy="286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9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ГМО\школа 16\МБОУ СОШ № 16-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3246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2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МБОУ «СОШ №19»</a:t>
            </a:r>
            <a:br>
              <a:rPr lang="ru-RU" dirty="0" smtClean="0"/>
            </a:br>
            <a:r>
              <a:rPr lang="ru-RU" dirty="0" smtClean="0"/>
              <a:t>Школьный музей</a:t>
            </a:r>
            <a:endParaRPr lang="ru-RU" dirty="0"/>
          </a:p>
        </p:txBody>
      </p:sp>
      <p:pic>
        <p:nvPicPr>
          <p:cNvPr id="14339" name="Picture 3" descr="E:\ГМО\школа 19\Белая горниц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19" y="1484784"/>
            <a:ext cx="681675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3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ГМО\школа 19\раздел Быт крестьянского до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4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ГМО\школа 19\раздел Палеонтологическ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72264" cy="63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ГМО\школа 19\раздел Боевая и трудовая слава земляк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8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9635" y="1628800"/>
            <a:ext cx="3466728" cy="111298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Горница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МАОУ «СОШ №1»</a:t>
            </a:r>
            <a:br>
              <a:rPr lang="ru-RU" dirty="0" smtClean="0"/>
            </a:br>
            <a:r>
              <a:rPr lang="ru-RU" dirty="0" smtClean="0"/>
              <a:t>Музей истории школы</a:t>
            </a:r>
            <a:endParaRPr lang="ru-RU" dirty="0"/>
          </a:p>
        </p:txBody>
      </p:sp>
      <p:pic>
        <p:nvPicPr>
          <p:cNvPr id="1030" name="Picture 6" descr="E:\ГМО\школа 1\Горница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2862317" cy="50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ГМО\школа 1\Горница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28800"/>
            <a:ext cx="2862318" cy="50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ГМО\школа 1\Горница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179" y="1628800"/>
            <a:ext cx="2862317" cy="50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1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E:\ГМО\школа 19\раздел История шко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8640"/>
            <a:ext cx="854494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07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4894"/>
            <a:ext cx="8821738" cy="495981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МАОУ «СОШ №56»</a:t>
            </a:r>
            <a:br>
              <a:rPr lang="ru-RU" dirty="0" smtClean="0"/>
            </a:br>
            <a:r>
              <a:rPr lang="ru-RU" dirty="0" smtClean="0"/>
              <a:t>Комплексный краеведческий школьный музей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23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0" y="871042"/>
            <a:ext cx="8699100" cy="48908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581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4" y="1052736"/>
            <a:ext cx="8555891" cy="481034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256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МАОУ «Лицей №21»</a:t>
            </a:r>
            <a:br>
              <a:rPr lang="ru-RU" dirty="0" smtClean="0"/>
            </a:br>
            <a:r>
              <a:rPr lang="ru-RU" dirty="0" smtClean="0"/>
              <a:t>Музей истории лицея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5" b="11224"/>
          <a:stretch/>
        </p:blipFill>
        <p:spPr>
          <a:xfrm>
            <a:off x="263765" y="1417638"/>
            <a:ext cx="8616469" cy="45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08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2"/>
          <a:stretch/>
        </p:blipFill>
        <p:spPr>
          <a:xfrm>
            <a:off x="3672408" y="3429000"/>
            <a:ext cx="550810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50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9" b="10793"/>
          <a:stretch/>
        </p:blipFill>
        <p:spPr>
          <a:xfrm>
            <a:off x="222782" y="1254762"/>
            <a:ext cx="8698435" cy="47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83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МАОУ ДО «</a:t>
            </a:r>
            <a:r>
              <a:rPr lang="ru-RU" dirty="0" err="1" smtClean="0"/>
              <a:t>ЦОиПО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Геологический музей «Кристалл»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r="1421" b="11824"/>
          <a:stretch/>
        </p:blipFill>
        <p:spPr bwMode="auto">
          <a:xfrm>
            <a:off x="-21704" y="1623839"/>
            <a:ext cx="9190418" cy="403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7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7433" r="7499" b="6250"/>
          <a:stretch/>
        </p:blipFill>
        <p:spPr bwMode="auto">
          <a:xfrm>
            <a:off x="321277" y="1185132"/>
            <a:ext cx="8571203" cy="462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75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МАОУ ДО «</a:t>
            </a:r>
            <a:r>
              <a:rPr lang="ru-RU" dirty="0" err="1" smtClean="0"/>
              <a:t>ЦОиПО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Музей профессий</a:t>
            </a:r>
            <a:endParaRPr lang="ru-RU" dirty="0"/>
          </a:p>
        </p:txBody>
      </p:sp>
      <p:pic>
        <p:nvPicPr>
          <p:cNvPr id="5" name="Picture 2" descr="https://sun9-21.userapi.com/impg/XIPCx_x9WRffag9frEzSyFr9TkN6-WActBVfNQ/u1xrxgoJV0k.jpg?size=1280x720&amp;quality=96&amp;sign=e477c4e20573e80933ae1986d6316ca6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4232" r="21356" b="3154"/>
          <a:stretch/>
        </p:blipFill>
        <p:spPr bwMode="auto">
          <a:xfrm>
            <a:off x="1475656" y="1506228"/>
            <a:ext cx="6408712" cy="516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66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ГМО\школа 1\Военные экспона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0" y="80629"/>
            <a:ext cx="8880986" cy="66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80629"/>
            <a:ext cx="8229600" cy="4373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Военные экспонаты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00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un9-79.userapi.com/impg/x2cvlCZBhVwtqRGRfIxRCx_YiJDVjj86Egha8g/m4YTtWXoK_Q.jpg?size=1280x720&amp;quality=96&amp;sign=05b20039441269ee264af279f0a08d9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5301" r="21332" b="6951"/>
          <a:stretch/>
        </p:blipFill>
        <p:spPr bwMode="auto">
          <a:xfrm>
            <a:off x="611560" y="332656"/>
            <a:ext cx="8031892" cy="60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1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8109" r="2370" b="15203"/>
          <a:stretch/>
        </p:blipFill>
        <p:spPr bwMode="auto">
          <a:xfrm>
            <a:off x="107504" y="1484784"/>
            <a:ext cx="8922834" cy="413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22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8784" r="10348" b="6250"/>
          <a:stretch/>
        </p:blipFill>
        <p:spPr bwMode="auto">
          <a:xfrm>
            <a:off x="275572" y="1124744"/>
            <a:ext cx="861690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2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МАОУ ДО «</a:t>
            </a:r>
            <a:r>
              <a:rPr lang="ru-RU" dirty="0" err="1" smtClean="0"/>
              <a:t>ЦОиПО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Музей «Русская изба»</a:t>
            </a:r>
            <a:endParaRPr lang="ru-RU" dirty="0"/>
          </a:p>
        </p:txBody>
      </p:sp>
      <p:pic>
        <p:nvPicPr>
          <p:cNvPr id="3074" name="Picture 2" descr="https://sun9-78.userapi.com/impg/Om-gHRBrXEjpba1_jjNY8HaQ1LqVnS-lV8VPMg/uL13yTT8tOk.jpg?size=1280x720&amp;quality=96&amp;sign=bca9f684fbdaa4a5bb5bb7e490ff3be5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3594" r="7891" b="5596"/>
          <a:stretch/>
        </p:blipFill>
        <p:spPr bwMode="auto">
          <a:xfrm>
            <a:off x="395536" y="1484784"/>
            <a:ext cx="8414014" cy="50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МБОУ «СОШ №2»</a:t>
            </a:r>
            <a:br>
              <a:rPr lang="ru-RU" dirty="0" smtClean="0"/>
            </a:br>
            <a:r>
              <a:rPr lang="ru-RU" dirty="0" smtClean="0"/>
              <a:t>Школьный музей</a:t>
            </a:r>
            <a:endParaRPr lang="ru-RU" dirty="0"/>
          </a:p>
        </p:txBody>
      </p:sp>
      <p:pic>
        <p:nvPicPr>
          <p:cNvPr id="6" name="Picture 2" descr="E:\ГМО\школа 2\ccedab82-fc4c-4121-ad8e-6ba7cbada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83298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6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ГМО\школа 2\25d27631-b019-47a4-8ea5-1d38e43b8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12776"/>
            <a:ext cx="8808983" cy="495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ГМО\школа 2\eb4b27fe-fb97-41c9-937b-2e7ef0f5b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5" y="1340768"/>
            <a:ext cx="883298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ГМО\школа 2\56253aa2-7350-45d7-b53a-d6ca7d42b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49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8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ГМО\школа 2\96f0e2df-4fb7-4a08-acbf-069a688de2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7" y="1268760"/>
            <a:ext cx="8760296" cy="49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1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E:\ГМО\школа 2\3d827b1d-0c58-4b18-9ac0-0e82b3fe9f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12968" cy="504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9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136</TotalTime>
  <Words>65</Words>
  <Application>Microsoft Office PowerPoint</Application>
  <PresentationFormat>Экран (4:3)</PresentationFormat>
  <Paragraphs>13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Lucida Sans Unicode</vt:lpstr>
      <vt:lpstr>Verdana</vt:lpstr>
      <vt:lpstr>Wingdings 2</vt:lpstr>
      <vt:lpstr>Wingdings 3</vt:lpstr>
      <vt:lpstr>Открытая</vt:lpstr>
      <vt:lpstr>Школьные музеи Артемовского городского округа</vt:lpstr>
      <vt:lpstr>МАОУ «СОШ №1» Музей истории школы</vt:lpstr>
      <vt:lpstr>Презентация PowerPoint</vt:lpstr>
      <vt:lpstr>МБОУ «СОШ №2» Школьный музей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МАОУ «СОШ №8» Музей истории школы №8</vt:lpstr>
      <vt:lpstr>Презентация PowerPoint</vt:lpstr>
      <vt:lpstr>Презентация PowerPoint</vt:lpstr>
      <vt:lpstr>МБОУ «СОШ №16» Школьный музей»</vt:lpstr>
      <vt:lpstr>Презентация PowerPoint</vt:lpstr>
      <vt:lpstr>МБОУ «СОШ №19» Школьный музей</vt:lpstr>
      <vt:lpstr>Презентация PowerPoint</vt:lpstr>
      <vt:lpstr>Презентация PowerPoint</vt:lpstr>
      <vt:lpstr>Презентация PowerPoint</vt:lpstr>
      <vt:lpstr>Презентация PowerPoint</vt:lpstr>
      <vt:lpstr>МАОУ «СОШ №56» Комплексный краеведческий школьный музей</vt:lpstr>
      <vt:lpstr>Презентация PowerPoint</vt:lpstr>
      <vt:lpstr>Презентация PowerPoint</vt:lpstr>
      <vt:lpstr>МАОУ «Лицей №21» Музей истории лицея</vt:lpstr>
      <vt:lpstr>Презентация PowerPoint</vt:lpstr>
      <vt:lpstr>Презентация PowerPoint</vt:lpstr>
      <vt:lpstr>МАОУ ДО «ЦОиПО» Геологический музей «Кристалл»</vt:lpstr>
      <vt:lpstr>Презентация PowerPoint</vt:lpstr>
      <vt:lpstr>МАОУ ДО «ЦОиПО» Музей профессий</vt:lpstr>
      <vt:lpstr>Презентация PowerPoint</vt:lpstr>
      <vt:lpstr>Презентация PowerPoint</vt:lpstr>
      <vt:lpstr>Презентация PowerPoint</vt:lpstr>
      <vt:lpstr>МАОУ ДО «ЦОиПО» Музей «Русская изба»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Гость</cp:lastModifiedBy>
  <cp:revision>10</cp:revision>
  <dcterms:created xsi:type="dcterms:W3CDTF">2022-01-19T15:01:00Z</dcterms:created>
  <dcterms:modified xsi:type="dcterms:W3CDTF">2022-01-27T03:38:47Z</dcterms:modified>
</cp:coreProperties>
</file>