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7" r:id="rId3"/>
    <p:sldId id="332" r:id="rId4"/>
    <p:sldId id="316" r:id="rId5"/>
    <p:sldId id="382" r:id="rId6"/>
    <p:sldId id="334" r:id="rId7"/>
    <p:sldId id="383" r:id="rId8"/>
    <p:sldId id="385" r:id="rId9"/>
    <p:sldId id="384" r:id="rId10"/>
    <p:sldId id="260" r:id="rId11"/>
    <p:sldId id="359" r:id="rId12"/>
    <p:sldId id="274" r:id="rId13"/>
    <p:sldId id="3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9AB4E-1221-4FC5-AA1B-E19E12E722B8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BC8D5-A229-4D59-800A-44ACAC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7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532a438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532a438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89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6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9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0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5647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6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2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4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0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9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1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575D9-3AEF-49A2-8B09-D9CDFFD98D44}" type="datetimeFigureOut">
              <a:rPr lang="ru-RU" smtClean="0"/>
              <a:t>ср 17.03.21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C84D1-7FF7-48B3-95C0-57377ED93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pace_live" TargetMode="External"/><Relationship Id="rId2" Type="http://schemas.openxmlformats.org/officeDocument/2006/relationships/hyperlink" Target="http://www.tvroscosmo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osmosprost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0" r="1318" b="38362"/>
          <a:stretch/>
        </p:blipFill>
        <p:spPr>
          <a:xfrm>
            <a:off x="0" y="1295848"/>
            <a:ext cx="12192000" cy="3972232"/>
          </a:xfr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Космонавтика: 60 лет. Что случилось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3385"/>
          <a:stretch/>
        </p:blipFill>
        <p:spPr>
          <a:xfrm>
            <a:off x="0" y="0"/>
            <a:ext cx="12192000" cy="68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0" y="518160"/>
            <a:ext cx="7620000" cy="96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Подведем </a:t>
            </a:r>
            <a:r>
              <a:rPr lang="ru-RU" sz="3200" b="1" dirty="0" smtClean="0">
                <a:solidFill>
                  <a:schemeClr val="tx1"/>
                </a:solidFill>
              </a:rPr>
              <a:t>итоги. </a:t>
            </a:r>
            <a:r>
              <a:rPr lang="ru-RU" sz="32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Google Shape;292;p41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8841" y="2115142"/>
            <a:ext cx="4123159" cy="231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;p2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2844"/>
            <a:ext cx="3791843" cy="25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1016" y="3959450"/>
            <a:ext cx="4347825" cy="28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4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/>
              <a:t>Где читать и смотреть про космос?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105103" cy="4351338"/>
          </a:xfrm>
        </p:spPr>
        <p:txBody>
          <a:bodyPr/>
          <a:lstStyle/>
          <a:p>
            <a:r>
              <a:rPr lang="ru-RU" dirty="0" err="1" smtClean="0"/>
              <a:t>Роскосмос</a:t>
            </a:r>
            <a:r>
              <a:rPr lang="ru-RU" dirty="0" smtClean="0"/>
              <a:t> ТВ - </a:t>
            </a:r>
            <a:r>
              <a:rPr lang="en-US" dirty="0">
                <a:hlinkClick r:id="rId2"/>
              </a:rPr>
              <a:t>http://www.tvroscosmos.ru/</a:t>
            </a:r>
            <a:endParaRPr lang="ru-RU" dirty="0" smtClean="0"/>
          </a:p>
          <a:p>
            <a:r>
              <a:rPr lang="en-US" dirty="0" smtClean="0"/>
              <a:t>EKA</a:t>
            </a:r>
            <a:r>
              <a:rPr lang="ru-RU" dirty="0" smtClean="0"/>
              <a:t> – официальный сайт (Европейское космическое </a:t>
            </a:r>
            <a:r>
              <a:rPr lang="ru-RU" dirty="0" err="1" smtClean="0"/>
              <a:t>агенство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 smtClean="0"/>
              <a:t>NASA</a:t>
            </a:r>
            <a:r>
              <a:rPr lang="ru-RU" dirty="0" smtClean="0"/>
              <a:t> – официальный сайт (Космическое </a:t>
            </a:r>
            <a:r>
              <a:rPr lang="ru-RU" dirty="0" err="1" smtClean="0"/>
              <a:t>агенство</a:t>
            </a:r>
            <a:r>
              <a:rPr lang="ru-RU" dirty="0" smtClean="0"/>
              <a:t> США)</a:t>
            </a:r>
            <a:endParaRPr lang="en-US" dirty="0" smtClean="0"/>
          </a:p>
          <a:p>
            <a:r>
              <a:rPr lang="ru-RU" dirty="0"/>
              <a:t>Мирослав </a:t>
            </a:r>
            <a:r>
              <a:rPr lang="ru-RU" dirty="0" err="1"/>
              <a:t>Шмелко</a:t>
            </a:r>
            <a:r>
              <a:rPr lang="ru-RU" dirty="0"/>
              <a:t> (</a:t>
            </a:r>
            <a:r>
              <a:rPr lang="en-US" dirty="0"/>
              <a:t>Miroslav </a:t>
            </a:r>
            <a:r>
              <a:rPr lang="en-US" dirty="0" err="1"/>
              <a:t>Šmelko</a:t>
            </a:r>
            <a:r>
              <a:rPr lang="en-US" dirty="0"/>
              <a:t>)</a:t>
            </a:r>
            <a:r>
              <a:rPr lang="en-US" dirty="0" smtClean="0"/>
              <a:t>- Alpha Centauri</a:t>
            </a:r>
          </a:p>
          <a:p>
            <a:r>
              <a:rPr lang="ru-RU" dirty="0" smtClean="0"/>
              <a:t>Группа ВК – Открытый космос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vk.com/space_live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Группа ВК – Космос просто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vk.com/cosmosprosto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91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ВСЕМ СПАСИБО ЗА РАБОТУ!!!!!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01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57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Какие ассоциации возникают при слове «космос»?</a:t>
            </a:r>
            <a:endParaRPr lang="ru-RU" b="1" dirty="0"/>
          </a:p>
        </p:txBody>
      </p:sp>
      <p:pic>
        <p:nvPicPr>
          <p:cNvPr id="4" name="Содержимое 4" descr="advaita-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446" t="6052" r="1795" b="7533"/>
          <a:stretch/>
        </p:blipFill>
        <p:spPr>
          <a:xfrm>
            <a:off x="845574" y="835742"/>
            <a:ext cx="4984955" cy="2710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75" y="835743"/>
            <a:ext cx="4817782" cy="2710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3" y="3749162"/>
            <a:ext cx="4984955" cy="2804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76" y="3749162"/>
            <a:ext cx="4855476" cy="28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НАМ  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НУЖЕН  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КОСМОС?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4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912077" y="0"/>
            <a:ext cx="527992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b="1" dirty="0"/>
              <a:t>Зачем страны тратят деньги на космос?</a:t>
            </a:r>
            <a:endParaRPr b="1"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912077" y="1536633"/>
            <a:ext cx="5279923" cy="28977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har char="-"/>
            </a:pPr>
            <a:r>
              <a:rPr lang="ru" dirty="0"/>
              <a:t>Любознательность</a:t>
            </a:r>
            <a:endParaRPr dirty="0"/>
          </a:p>
          <a:p>
            <a:pPr>
              <a:buChar char="-"/>
            </a:pPr>
            <a:r>
              <a:rPr lang="ru" dirty="0"/>
              <a:t>Биологически обусловленный процесс - расселение</a:t>
            </a:r>
            <a:endParaRPr dirty="0"/>
          </a:p>
          <a:p>
            <a:pPr>
              <a:buChar char="-"/>
            </a:pPr>
            <a:r>
              <a:rPr lang="ru" dirty="0"/>
              <a:t>Для получения фундаментальных знаний</a:t>
            </a:r>
            <a:endParaRPr dirty="0"/>
          </a:p>
          <a:p>
            <a:pPr>
              <a:buChar char="-"/>
            </a:pPr>
            <a:r>
              <a:rPr lang="ru" dirty="0"/>
              <a:t>Для получения практической пользы</a:t>
            </a:r>
            <a:endParaRPr dirty="0"/>
          </a:p>
          <a:p>
            <a:pPr>
              <a:buChar char="-"/>
            </a:pPr>
            <a:r>
              <a:rPr lang="ru" dirty="0"/>
              <a:t>Для военной мощи</a:t>
            </a:r>
            <a:endParaRPr dirty="0"/>
          </a:p>
          <a:p>
            <a:pPr>
              <a:buChar char="-"/>
            </a:pPr>
            <a:r>
              <a:rPr lang="ru" dirty="0"/>
              <a:t>Для политической силы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r="4311"/>
          <a:stretch/>
        </p:blipFill>
        <p:spPr>
          <a:xfrm>
            <a:off x="0" y="0"/>
            <a:ext cx="6774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Когда и как все начиналось?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6" y="1453023"/>
            <a:ext cx="6275409" cy="473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35" y="0"/>
            <a:ext cx="5201265" cy="68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57"/>
            <a:ext cx="12191999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73"/>
            <a:ext cx="6981213" cy="266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375" y="344886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 ноября 1957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0" y="3048655"/>
            <a:ext cx="5416130" cy="380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1484" y="2497394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 мая 1958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427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/>
          <a:stretch/>
        </p:blipFill>
        <p:spPr>
          <a:xfrm>
            <a:off x="226142" y="1620828"/>
            <a:ext cx="5539565" cy="31723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74" y="1264982"/>
            <a:ext cx="5610225" cy="421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820" y="403123"/>
            <a:ext cx="516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Белка и Стрелка — советские собаки-космонавты, </a:t>
            </a:r>
            <a:endParaRPr lang="ru-RU" dirty="0" smtClean="0"/>
          </a:p>
          <a:p>
            <a:r>
              <a:rPr lang="ru-RU" dirty="0" smtClean="0"/>
              <a:t>совершившие </a:t>
            </a:r>
            <a:r>
              <a:rPr lang="ru-RU" dirty="0"/>
              <a:t>космический полёт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корабле «Спутник-5» 19 августа 1960 года.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Первый </a:t>
            </a:r>
            <a:r>
              <a:rPr lang="ru-RU" b="1" dirty="0"/>
              <a:t>отряд космонавтов </a:t>
            </a:r>
            <a:r>
              <a:rPr lang="ru-RU" sz="3100" b="1" dirty="0"/>
              <a:t>(Первый отряд космонавтов СССР был сформирован в феврале — апреле 1960 </a:t>
            </a:r>
            <a:r>
              <a:rPr lang="ru-RU" sz="3100" b="1" dirty="0" smtClean="0"/>
              <a:t>года)</a:t>
            </a:r>
            <a:endParaRPr lang="en-US" sz="31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" y="1690688"/>
            <a:ext cx="6030639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57" y="2296415"/>
            <a:ext cx="4427589" cy="3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2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161</Words>
  <Application>Microsoft Office PowerPoint</Application>
  <PresentationFormat>Широкоэкранный</PresentationFormat>
  <Paragraphs>27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Какие ассоциации возникают при слове «космос»?</vt:lpstr>
      <vt:lpstr>ЗАЧЕМ               НАМ                        НУЖЕН                                     КОСМОС?</vt:lpstr>
      <vt:lpstr>Зачем страны тратят деньги на космос?</vt:lpstr>
      <vt:lpstr>Когда и как все начиналось?</vt:lpstr>
      <vt:lpstr>Презентация PowerPoint</vt:lpstr>
      <vt:lpstr>Презентация PowerPoint</vt:lpstr>
      <vt:lpstr>Презентация PowerPoint</vt:lpstr>
      <vt:lpstr>Первый отряд космонавтов (Первый отряд космонавтов СССР был сформирован в феврале — апреле 1960 года)</vt:lpstr>
      <vt:lpstr>Презентация PowerPoint</vt:lpstr>
      <vt:lpstr>Презентация PowerPoint</vt:lpstr>
      <vt:lpstr>Где читать и смотреть про космос?</vt:lpstr>
      <vt:lpstr>РЕФЛЕКСИЯ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Ильина</dc:creator>
  <cp:lastModifiedBy>Пользователь</cp:lastModifiedBy>
  <cp:revision>91</cp:revision>
  <dcterms:created xsi:type="dcterms:W3CDTF">2018-11-21T08:26:24Z</dcterms:created>
  <dcterms:modified xsi:type="dcterms:W3CDTF">2021-03-17T14:47:14Z</dcterms:modified>
</cp:coreProperties>
</file>