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530" r:id="rId2"/>
    <p:sldId id="635" r:id="rId3"/>
    <p:sldId id="672" r:id="rId4"/>
    <p:sldId id="267" r:id="rId5"/>
    <p:sldId id="759" r:id="rId6"/>
    <p:sldId id="7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800FA-5984-4FBD-8EF9-0A017CDB90CF}" type="datetimeFigureOut">
              <a:rPr lang="ru-RU" smtClean="0"/>
              <a:t>16.12.2025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36B16-C3AD-423E-B117-381C0E867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2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1725A-9458-4F59-B5B4-437A65E684D0}" type="datetime1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46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85F4-517E-490E-A047-61411BFE93DC}" type="datetime1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A845-F6E6-44EA-A7A5-C5FC6C9BB627}" type="datetime1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7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292E-8F4D-45D8-A6B3-8752D2B5C713}" type="datetime1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1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3B198-1BDD-4FB4-B549-5DB8B5B88099}" type="datetime1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49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1AF20-1547-41F3-8B15-50B17CF5A923}" type="datetime1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3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0F9A-CA94-4CC1-8B90-1F8EA2FA74A3}" type="datetime1">
              <a:rPr lang="ru-RU" smtClean="0"/>
              <a:t>16.12.2025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6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B1CC-D43E-4183-9A35-7098AD6FDCC1}" type="datetime1">
              <a:rPr lang="ru-RU" smtClean="0"/>
              <a:t>16.12.2025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6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89ED-44F5-4609-BC11-036D5EE43BD1}" type="datetime1">
              <a:rPr lang="ru-RU" smtClean="0"/>
              <a:t>16.12.2025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24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7CCC6-396D-47E1-9F31-65B40751EA9F}" type="datetime1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8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33E7-79B9-41BD-B5C2-7EE36663B2B5}" type="datetime1">
              <a:rPr lang="ru-RU" smtClean="0"/>
              <a:t>16.12.2025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08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BC291-6159-4B84-A587-CFF10818E1DF}" type="datetime1">
              <a:rPr lang="ru-RU" smtClean="0"/>
              <a:t>16.12.2025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2540C-B3D1-4F5A-9573-DB9AD9241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3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3277" y="284813"/>
            <a:ext cx="6528244" cy="272828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ea typeface="+mn-ea"/>
                <a:cs typeface="Sabon Next LT" panose="02000500000000000000" pitchFamily="2" charset="0"/>
              </a:rPr>
              <a:t>Современные образовательные технологии и их использование в курсе «Основы религиозных культур 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ea typeface="+mn-ea"/>
                <a:cs typeface="Sabon Next LT" panose="02000500000000000000" pitchFamily="2" charset="0"/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ea typeface="+mn-ea"/>
                <a:cs typeface="Sabon Next LT" panose="02000500000000000000" pitchFamily="2" charset="0"/>
              </a:rPr>
              <a:t>и светской этики»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6" y="883193"/>
            <a:ext cx="5297632" cy="509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58281" y="4709203"/>
            <a:ext cx="6983240" cy="138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Sabon Next LT" panose="02000500000000000000" pitchFamily="2" charset="0"/>
                <a:cs typeface="Sabon Next LT" panose="02000500000000000000" pitchFamily="2" charset="0"/>
              </a:rPr>
              <a:t>Ведущий мастер-класса:</a:t>
            </a:r>
          </a:p>
          <a:p>
            <a:pPr marL="457200" indent="450215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Sabon Next LT" panose="02000500000000000000" pitchFamily="2" charset="0"/>
                <a:cs typeface="Sabon Next LT" panose="02000500000000000000" pitchFamily="2" charset="0"/>
              </a:rPr>
              <a:t> Стругова Наталия Вячеславовна,</a:t>
            </a:r>
          </a:p>
          <a:p>
            <a:pPr marL="457200" indent="450215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ru-RU" sz="2000" i="1" dirty="0">
                <a:latin typeface="Sabon Next LT" panose="02000500000000000000" pitchFamily="2" charset="0"/>
                <a:cs typeface="Sabon Next LT" panose="02000500000000000000" pitchFamily="2" charset="0"/>
              </a:rPr>
              <a:t>учитель начальных классов</a:t>
            </a:r>
          </a:p>
          <a:p>
            <a:pPr marL="457200" indent="450215" algn="r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Sabon Next LT" panose="02000500000000000000" pitchFamily="2" charset="0"/>
                <a:cs typeface="Sabon Next LT" panose="02000500000000000000" pitchFamily="2" charset="0"/>
              </a:rPr>
              <a:t> МАОУ СОШ № 1</a:t>
            </a:r>
          </a:p>
        </p:txBody>
      </p:sp>
    </p:spTree>
    <p:extLst>
      <p:ext uri="{BB962C8B-B14F-4D97-AF65-F5344CB8AC3E}">
        <p14:creationId xmlns:p14="http://schemas.microsoft.com/office/powerpoint/2010/main" val="363581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62447" y="361507"/>
            <a:ext cx="9000289" cy="580416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4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ru-RU" sz="4600" b="1" i="1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Технологии: </a:t>
            </a:r>
          </a:p>
          <a:p>
            <a:r>
              <a:rPr lang="ru-RU" sz="4600" i="1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учебного сотрудничества ;</a:t>
            </a:r>
          </a:p>
          <a:p>
            <a:r>
              <a:rPr lang="ru-RU" sz="4600" i="1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проектной деятельности;</a:t>
            </a:r>
          </a:p>
          <a:p>
            <a:r>
              <a:rPr lang="ru-RU" sz="4600" i="1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проблемно-диалогового обучения;</a:t>
            </a:r>
          </a:p>
          <a:p>
            <a:r>
              <a:rPr lang="ru-RU" sz="4600" i="1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коммуникации и работы</a:t>
            </a:r>
          </a:p>
          <a:p>
            <a:pPr marL="0" indent="0">
              <a:buNone/>
            </a:pPr>
            <a:r>
              <a:rPr lang="ru-RU" sz="4600" i="1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с информацией;</a:t>
            </a:r>
          </a:p>
          <a:p>
            <a:r>
              <a:rPr lang="ru-RU" sz="4600" i="1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работы с текстами различного содержания;</a:t>
            </a:r>
          </a:p>
          <a:p>
            <a:r>
              <a:rPr lang="ru-RU" sz="4600" i="1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работы с иллюстративным материалом;</a:t>
            </a:r>
          </a:p>
          <a:p>
            <a:r>
              <a:rPr lang="ru-RU" sz="4600" i="1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кейс – технологии. </a:t>
            </a:r>
          </a:p>
          <a:p>
            <a:endParaRPr lang="ru-RU" sz="4400" b="1" i="1" dirty="0">
              <a:solidFill>
                <a:schemeClr val="accent1">
                  <a:lumMod val="50000"/>
                </a:schemeClr>
              </a:solidFill>
              <a:latin typeface="Segoe Script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b="1" dirty="0">
              <a:solidFill>
                <a:schemeClr val="accent1">
                  <a:lumMod val="50000"/>
                </a:schemeClr>
              </a:solidFill>
              <a:latin typeface="Segoe Script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b="1" dirty="0">
              <a:solidFill>
                <a:schemeClr val="accent1">
                  <a:lumMod val="50000"/>
                </a:schemeClr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/>
              <a:t>2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3" y="782735"/>
            <a:ext cx="1906889" cy="183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83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61587" y="1018903"/>
            <a:ext cx="5501149" cy="514676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Использование </a:t>
            </a:r>
          </a:p>
          <a:p>
            <a:pPr marL="0" indent="0" algn="ctr">
              <a:buNone/>
            </a:pP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в учебном процессе технологии «Дебаты»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/>
              <a:t>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6" y="1067547"/>
            <a:ext cx="5297632" cy="509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15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ACA841E0-69A5-042A-9A5F-EFBF4F35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"/>
            <a:ext cx="25209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B77739D5-D28D-A3B7-9797-15B9559F5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6" y="0"/>
            <a:ext cx="2519363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82373314-F9C7-68BD-6226-663B51B2B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0"/>
            <a:ext cx="2519363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>
            <a:extLst>
              <a:ext uri="{FF2B5EF4-FFF2-40B4-BE49-F238E27FC236}">
                <a16:creationId xmlns:a16="http://schemas.microsoft.com/office/drawing/2014/main" id="{D9A5124E-9CD1-17A7-3A1A-5D0D5273E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412875"/>
            <a:ext cx="2519362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id="{6B55AD64-C679-761D-1965-5941C3467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4" y="1412875"/>
            <a:ext cx="2543175" cy="143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>
            <a:extLst>
              <a:ext uri="{FF2B5EF4-FFF2-40B4-BE49-F238E27FC236}">
                <a16:creationId xmlns:a16="http://schemas.microsoft.com/office/drawing/2014/main" id="{8CCFCC07-F46C-67B7-FBA0-B7496FDB8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1412875"/>
            <a:ext cx="2486025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>
            <a:extLst>
              <a:ext uri="{FF2B5EF4-FFF2-40B4-BE49-F238E27FC236}">
                <a16:creationId xmlns:a16="http://schemas.microsoft.com/office/drawing/2014/main" id="{09A8D349-E94D-3EDA-B44A-DC0F5B1E4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924175"/>
            <a:ext cx="2519362" cy="14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>
            <a:extLst>
              <a:ext uri="{FF2B5EF4-FFF2-40B4-BE49-F238E27FC236}">
                <a16:creationId xmlns:a16="http://schemas.microsoft.com/office/drawing/2014/main" id="{7BF6E0FE-98FC-18D3-CE9F-D9705C3C3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1" y="2924176"/>
            <a:ext cx="2601913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>
            <a:extLst>
              <a:ext uri="{FF2B5EF4-FFF2-40B4-BE49-F238E27FC236}">
                <a16:creationId xmlns:a16="http://schemas.microsoft.com/office/drawing/2014/main" id="{3ADFECB4-CCAD-44DA-D8B2-6E08A5B5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2924176"/>
            <a:ext cx="2592388" cy="14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7" name="Text Box 15">
            <a:extLst>
              <a:ext uri="{FF2B5EF4-FFF2-40B4-BE49-F238E27FC236}">
                <a16:creationId xmlns:a16="http://schemas.microsoft.com/office/drawing/2014/main" id="{4A4BF9A3-2981-D23E-A333-B2CAB8233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471783"/>
            <a:ext cx="121920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Вспомним сказку Валентина Катаева «Цветик-семицветик». </a:t>
            </a:r>
          </a:p>
          <a:p>
            <a:pPr algn="just">
              <a:spcBef>
                <a:spcPct val="50000"/>
              </a:spcBef>
            </a:pPr>
            <a:r>
              <a:rPr lang="ru-RU" altLang="ru-RU" sz="2400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Отрывая лепестки цветика, девочка Женя могла загадывать желание, и оно исполнялось. Первым желанием Жени было оказаться дома с бубликами, второе – склеить разбитую вазу, третье – оказаться на северном полюсе, четвертое – вернуться обратно, пятое – много игрушек, шестое – вернуть игрушки в магазин, седьмое – чтобы мальчик Витя был здоров. </a:t>
            </a:r>
            <a:endParaRPr lang="ru-RU" alt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63926" y="882502"/>
            <a:ext cx="4869712" cy="174077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ea typeface="+mn-ea"/>
                <a:cs typeface="Sabon Next LT" panose="02000500000000000000" pitchFamily="2" charset="0"/>
              </a:rPr>
              <a:t>Благодарим за участие </a:t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ea typeface="+mn-ea"/>
                <a:cs typeface="Sabon Next LT" panose="02000500000000000000" pitchFamily="2" charset="0"/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ea typeface="+mn-ea"/>
                <a:cs typeface="Sabon Next LT" panose="02000500000000000000" pitchFamily="2" charset="0"/>
              </a:rPr>
              <a:t>в мастер-классе!</a:t>
            </a:r>
          </a:p>
        </p:txBody>
      </p:sp>
      <p:pic>
        <p:nvPicPr>
          <p:cNvPr id="21507" name="Picture 2" descr="C:\Users\Vilkova\AppData\Local\Microsoft\Windows\Temporary Internet Files\Content.IE5\OLPX5LZP\MC90043394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2954338"/>
            <a:ext cx="2182812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C:\Users\Vilkova\AppData\Local\Microsoft\Windows\Temporary Internet Files\Content.IE5\1FEQ4JYK\MC90043395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2954338"/>
            <a:ext cx="2268537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78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3C3DC-C373-FCEE-7718-5AE79EAA4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79791-983B-A757-B75C-BE5980AF7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277" y="284813"/>
            <a:ext cx="6528244" cy="272828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ea typeface="+mn-ea"/>
                <a:cs typeface="Sabon Next LT" panose="02000500000000000000" pitchFamily="2" charset="0"/>
              </a:rPr>
              <a:t>Современные образовательные технологии и их использование в курсе «Основы религиозных культур </a:t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ea typeface="+mn-ea"/>
                <a:cs typeface="Sabon Next LT" panose="02000500000000000000" pitchFamily="2" charset="0"/>
              </a:rPr>
            </a:b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Sabon Next LT" panose="02000500000000000000" pitchFamily="2" charset="0"/>
                <a:ea typeface="+mn-ea"/>
                <a:cs typeface="Sabon Next LT" panose="02000500000000000000" pitchFamily="2" charset="0"/>
              </a:rPr>
              <a:t>и светской этики»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37EA17-16B9-49E8-FAA8-1C2525F6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40C-B3D1-4F5A-9573-DB9AD9241951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5E8E69-1147-A835-2DE3-97941ED3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6" y="883193"/>
            <a:ext cx="5297632" cy="509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B6E989-AC5E-85FA-0148-2F5B343DC7D3}"/>
              </a:ext>
            </a:extLst>
          </p:cNvPr>
          <p:cNvSpPr/>
          <p:nvPr/>
        </p:nvSpPr>
        <p:spPr>
          <a:xfrm>
            <a:off x="4958281" y="4709203"/>
            <a:ext cx="6983240" cy="1385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Sabon Next LT" panose="02000500000000000000" pitchFamily="2" charset="0"/>
                <a:cs typeface="Sabon Next LT" panose="02000500000000000000" pitchFamily="2" charset="0"/>
              </a:rPr>
              <a:t>Ведущий мастер-класса:</a:t>
            </a:r>
          </a:p>
          <a:p>
            <a:pPr marL="457200" indent="450215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Sabon Next LT" panose="02000500000000000000" pitchFamily="2" charset="0"/>
                <a:cs typeface="Sabon Next LT" panose="02000500000000000000" pitchFamily="2" charset="0"/>
              </a:rPr>
              <a:t> Стругова Наталия Вячеславовна,</a:t>
            </a:r>
          </a:p>
          <a:p>
            <a:pPr marL="457200" indent="450215"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Sabon Next LT" panose="02000500000000000000" pitchFamily="2" charset="0"/>
                <a:cs typeface="Sabon Next LT" panose="02000500000000000000" pitchFamily="2" charset="0"/>
              </a:rPr>
              <a:t> </a:t>
            </a:r>
            <a:r>
              <a:rPr lang="ru-RU" sz="2000" i="1" dirty="0">
                <a:latin typeface="Sabon Next LT" panose="02000500000000000000" pitchFamily="2" charset="0"/>
                <a:cs typeface="Sabon Next LT" panose="02000500000000000000" pitchFamily="2" charset="0"/>
              </a:rPr>
              <a:t>учитель начальных классов</a:t>
            </a:r>
          </a:p>
          <a:p>
            <a:pPr marL="457200" indent="450215" algn="r"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Sabon Next LT" panose="02000500000000000000" pitchFamily="2" charset="0"/>
                <a:cs typeface="Sabon Next LT" panose="02000500000000000000" pitchFamily="2" charset="0"/>
              </a:rPr>
              <a:t> МАОУ СОШ № 1</a:t>
            </a:r>
          </a:p>
        </p:txBody>
      </p:sp>
    </p:spTree>
    <p:extLst>
      <p:ext uri="{BB962C8B-B14F-4D97-AF65-F5344CB8AC3E}">
        <p14:creationId xmlns:p14="http://schemas.microsoft.com/office/powerpoint/2010/main" val="891766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187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Sabon Next LT</vt:lpstr>
      <vt:lpstr>Segoe Script</vt:lpstr>
      <vt:lpstr>Times New Roman</vt:lpstr>
      <vt:lpstr>Тема Office</vt:lpstr>
      <vt:lpstr>Современные образовательные технологии и их использование в курсе «Основы религиозных культур  и светской этики»</vt:lpstr>
      <vt:lpstr>Презентация PowerPoint</vt:lpstr>
      <vt:lpstr>Презентация PowerPoint</vt:lpstr>
      <vt:lpstr>Презентация PowerPoint</vt:lpstr>
      <vt:lpstr>Благодарим за участие  в мастер-классе!</vt:lpstr>
      <vt:lpstr>Современные образовательные технологии и их использование в курсе «Основы религиозных культур  и светской этики»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психолого-педагогической работы с родителями гиперактивного ребенка</dc:title>
  <dc:creator>Завуч</dc:creator>
  <cp:lastModifiedBy>PC</cp:lastModifiedBy>
  <cp:revision>407</cp:revision>
  <dcterms:created xsi:type="dcterms:W3CDTF">2017-11-21T07:41:31Z</dcterms:created>
  <dcterms:modified xsi:type="dcterms:W3CDTF">2025-12-16T14:35:39Z</dcterms:modified>
</cp:coreProperties>
</file>