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8" d="100"/>
          <a:sy n="148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278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61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1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92" y="77273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95117" y="1473546"/>
            <a:ext cx="4646962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«Эффективный анализ урока через призму </a:t>
            </a:r>
            <a:r>
              <a:rPr lang="ru-RU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деятельностного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подхода»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/>
          </a:p>
        </p:txBody>
      </p:sp>
      <p:sp>
        <p:nvSpPr>
          <p:cNvPr id="6" name="TextBox 5"/>
          <p:cNvSpPr txBox="1"/>
          <p:nvPr/>
        </p:nvSpPr>
        <p:spPr>
          <a:xfrm>
            <a:off x="985234" y="218941"/>
            <a:ext cx="6787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Единый информационно-методический день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6235" y="574365"/>
            <a:ext cx="6111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Заседание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ММО заместителей директоров по УР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232597" y="4697155"/>
            <a:ext cx="5737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Кулакова Ирина Владимировна, </a:t>
            </a:r>
            <a:r>
              <a:rPr lang="ru-RU" sz="1400" dirty="0" err="1" smtClean="0"/>
              <a:t>зам.директора</a:t>
            </a:r>
            <a:r>
              <a:rPr lang="ru-RU" sz="1400" dirty="0" smtClean="0"/>
              <a:t> по УР МБОУ «СОШ №3»</a:t>
            </a:r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92807" y="1165200"/>
            <a:ext cx="8422782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Деятельностный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подход: ключ к эффективному обучению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Активность и самостоятельность учеников формируют необходимые компетенции, усиливая качество образовательного процесса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деятельностный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подход.
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0875" t="18285" r="20455" b="9252"/>
          <a:stretch/>
        </p:blipFill>
        <p:spPr>
          <a:xfrm>
            <a:off x="70835" y="103031"/>
            <a:ext cx="9021650" cy="497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2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Деятельностный подход фокусируется на активных действиях учеников, стимулируя мотивацию, самостоятельность и разнообразие форм обучения, а также развитие универсальных учебных действий.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деятельностного подхода в формировании учебного процесса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Объективность оценки </a:t>
            </a:r>
            <a:endParaRPr lang="en-US" sz="2000" b="1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Целенаправленность развития учителя</a:t>
            </a:r>
            <a:endParaRPr lang="en-US" sz="2000" b="1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Индивидуализация обучения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</a:t>
            </a: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метапредметных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навыков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Преимущества </a:t>
            </a:r>
            <a:r>
              <a:rPr lang="ru-RU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деятельностного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подхода для анализа урока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40492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1713869"/>
            <a:ext cx="4152000" cy="199051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Карта-схема анализа урока [Педагогический опыт]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урока отражают активные действия учеников, их понимание и сложности достижения.
Цели должны быть понятными и ориентированными на действия, чтобы способствовать достижению результата.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Формулировка и достижение целей урока
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1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аспекты организации учебной деятельности
</a:t>
            </a:r>
            <a:endParaRPr lang="en-US" sz="2116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4712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Мотивация и подготовленность учеников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создает познавательный интерес, что повышает активность и готовность учащихся к работе. Вовлеченность напрямую зависит от понимания задач и увлеченности.
</a:t>
            </a:r>
            <a:endParaRPr lang="en-US" sz="1027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Разнообразие и свобода выбора деятельностей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уроке применяются исследовательская, проектная и творческая деятельность, что стимулирует разные формы мышления и позволяет ученикам проявлять инициативу.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Взаимодействие и поддержка самостоятельности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Используются индивидуальные, парные и групповые формы работы, создавая условия для развития коммуникации и самостоятельного принятия решений.
</a:t>
            </a:r>
            <a:endParaRPr lang="en-US" sz="102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183700" y="1565975"/>
            <a:ext cx="25170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Дифференцированные задания учитывают уровень подготовки и индивидуальные особенности каждого ученика.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185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 связан с жизненным опытом учеников, что повышает интерес и понятность темы.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3381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проблемных ситуаций стимулирует активное исследование и формирование новых знаний.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18525" y="393900"/>
            <a:ext cx="82119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78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Практическая направленность и актуальность содержания урока
</a:t>
            </a:r>
            <a:endParaRPr lang="en-US" sz="1788" dirty="0"/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575" y="1647498"/>
            <a:ext cx="4152000" cy="214927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1520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Карта-схема анализа урока (деятельностной подход)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09100" cy="204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Формируются глубокое понимание, способность применять знания и развитие ключевых учебных действий.
Комплексный результат подтверждает успешное обучение через деятельностный подход.
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урока: знания, умения и УУД
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Ученики активно анализируют собственные успехи и сложности, что повышает осознанность учебного процесса.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Критическая оценка способствует выявлению ошибок и постановке новых целей для обучения.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Формулировка новых задач на основе рефлексии стимулирует постоянное развитие и саморегуляцию.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Рефлексия поддерживает мотивацию и ответственность учеников за собственные достижения.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Рефлексия учеников и развитие саморегуляции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37920" y="393900"/>
            <a:ext cx="84678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3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Рефлексия учителя и улучшение педагогической практики
</a:t>
            </a:r>
            <a:endParaRPr lang="en-US" sz="2030" dirty="0"/>
          </a:p>
        </p:txBody>
      </p:sp>
      <p:sp>
        <p:nvSpPr>
          <p:cNvPr id="9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497000" y="28967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условий урока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оценивает мотивацию и вовлеченность учеников в деятельность.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241327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эффективности методик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Проанализированы примененные подходы и их влияние на результаты.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4314525" y="28878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Обратная связь и выводы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формулирует рекомендации для повышения качества обучения.
</a:t>
            </a:r>
            <a:endParaRPr lang="en-US" sz="1200" dirty="0"/>
          </a:p>
        </p:txBody>
      </p:sp>
      <p:sp>
        <p:nvSpPr>
          <p:cNvPr id="13" name="Text 5"/>
          <p:cNvSpPr txBox="1"/>
          <p:nvPr/>
        </p:nvSpPr>
        <p:spPr>
          <a:xfrm>
            <a:off x="622692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Планирование развития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стратегий и задач для дальнейшего роста учеников и совершенствования уроков.
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289</Words>
  <Application>Microsoft Office PowerPoint</Application>
  <PresentationFormat>Экран (16:9)</PresentationFormat>
  <Paragraphs>55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-apple-system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7</cp:revision>
  <dcterms:created xsi:type="dcterms:W3CDTF">2025-10-29T16:52:49Z</dcterms:created>
  <dcterms:modified xsi:type="dcterms:W3CDTF">2025-10-29T18:59:25Z</dcterms:modified>
</cp:coreProperties>
</file>