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9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7" r:id="rId12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48" d="100"/>
          <a:sy n="148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278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61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10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92" y="77273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117" y="1473546"/>
            <a:ext cx="4646962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6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«Эффективный анализ урока через призму </a:t>
            </a:r>
            <a:r>
              <a:rPr lang="ru-RU" sz="26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деятельностного</a:t>
            </a:r>
            <a:r>
              <a:rPr lang="ru-RU" sz="26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подхода»</a:t>
            </a: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985234" y="218941"/>
            <a:ext cx="6787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Единый информационно-методический день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96235" y="574365"/>
            <a:ext cx="61110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-apple-system"/>
              </a:rPr>
              <a:t>Заседание </a:t>
            </a:r>
            <a:r>
              <a:rPr lang="ru-RU" sz="1600" dirty="0">
                <a:solidFill>
                  <a:srgbClr val="000000"/>
                </a:solidFill>
                <a:latin typeface="-apple-system"/>
              </a:rPr>
              <a:t>ММО заместителей директоров по УР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232597" y="4697155"/>
            <a:ext cx="5737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Кулакова Ирина Владимировна, </a:t>
            </a:r>
            <a:r>
              <a:rPr lang="ru-RU" sz="1400" dirty="0" err="1" smtClean="0"/>
              <a:t>зам.директора</a:t>
            </a:r>
            <a:r>
              <a:rPr lang="ru-RU" sz="1400" dirty="0" smtClean="0"/>
              <a:t> по УР МБОУ «СОШ №3»</a:t>
            </a:r>
            <a:endParaRPr lang="ru-RU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BBC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92807" y="1165200"/>
            <a:ext cx="8422782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  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Деятельностный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подход: ключ к эффективному обучению
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и самостоятельность учеников формируют необходимые компетенции, усиливая качество образовательного процесса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деятельностный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подход.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endParaRPr lang="en-US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0875" t="18285" r="20455" b="9252"/>
          <a:stretch/>
        </p:blipFill>
        <p:spPr>
          <a:xfrm>
            <a:off x="70835" y="103031"/>
            <a:ext cx="9021650" cy="497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29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Деятельностный подход фокусируется на активных действиях учеников, стимулируя мотивацию, самостоятельность и разнообразие форм обучения, а также развитие универсальных учебных действий.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деятельностного подхода в формировании учебного процесса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5000"/>
              </a:lnSpc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Объективность оценки </a:t>
            </a:r>
            <a:endParaRPr lang="en-US" sz="2000" b="1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5000"/>
              </a:lnSpc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Целенаправленность развития учителя</a:t>
            </a:r>
            <a:endParaRPr lang="en-US" sz="2000" b="1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5000"/>
              </a:lnSpc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Индивидуализация обучения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5000"/>
              </a:lnSpc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</a:t>
            </a:r>
            <a:r>
              <a:rPr lang="ru-RU" sz="20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метапредметных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навыков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</a:t>
            </a:r>
            <a:r>
              <a:rPr lang="ru-RU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деятельностного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подхода для анализа урока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40492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00" y="1713869"/>
            <a:ext cx="4152000" cy="1990518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Карта-схема анализа урока [Педагогический опыт]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урока отражают активные действия учеников, их понимание и сложности достижения.
Цели должны быть понятными и ориентированными на действия, чтобы способствовать достижению результата.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Формулировка и достижение целей урока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организации учебной деятельности
</a:t>
            </a:r>
            <a:endParaRPr lang="en-US" sz="2116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и подготовленность учеников
</a:t>
            </a: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создает познавательный интерес, что повышает активность и готовность учащихся к работе. Вовлеченность напрямую зависит от понимания задач и увлеченности.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 свобода выбора деятельностей
</a:t>
            </a: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уроке применяются исследовательская, проектная и творческая деятельность, что стимулирует разные формы мышления и позволяет ученикам проявлять инициативу.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и поддержка самостоятельности
</a:t>
            </a: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индивидуальные, парные и групповые формы работы, создавая условия для развития коммуникации и самостоятельного принятия решений.
</a:t>
            </a:r>
            <a:endParaRPr lang="en-US" sz="102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Дифференцированные задания учитывают уровень подготовки и индивидуальные особенности каждого ученика.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связан с жизненным опытом учеников, что повышает интерес и понятность темы.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проблемных ситуаций стимулирует активное исследование и формирование новых знаний.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7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направленность и актуальность содержания урока
</a:t>
            </a:r>
            <a:endParaRPr lang="en-US" sz="1788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575" y="1647498"/>
            <a:ext cx="4152000" cy="2149271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Карта-схема анализа урока (деятельностной подход)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глубокое понимание, способность применять знания и развитие ключевых учебных действий.
Комплексный результат подтверждает успешное обучение через деятельностный подход.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урока: знания, умения и УУД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активно анализируют собственные успехи и сложности, что повышает осознанность учебного процесса.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Критическая оценка способствует выявлению ошибок и постановке новых целей для обучения.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Формулировка новых задач на основе рефлексии стимулирует постоянное развитие и саморегуляцию.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 поддерживает мотивацию и ответственность учеников за собственные достижения.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 учеников и развитие саморегуляции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 учителя и улучшение педагогической практики
</a:t>
            </a:r>
            <a:endParaRPr lang="en-US" sz="203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условий урока
</a:t>
            </a: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оценивает мотивацию и вовлеченность учеников в деятельность.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эффективности методик
</a:t>
            </a: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Проанализированы примененные подходы и их влияние на результаты.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Обратная связь и выводы
</a:t>
            </a: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формулирует рекомендации для повышения качества обучения.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развития
</a:t>
            </a: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стратегий и задач для дальнейшего роста учеников и совершенствования уроков.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289</Words>
  <Application>Microsoft Office PowerPoint</Application>
  <PresentationFormat>Экран (16:9)</PresentationFormat>
  <Paragraphs>55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-apple-system</vt:lpstr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Пользователь</cp:lastModifiedBy>
  <cp:revision>7</cp:revision>
  <dcterms:created xsi:type="dcterms:W3CDTF">2025-10-29T16:52:49Z</dcterms:created>
  <dcterms:modified xsi:type="dcterms:W3CDTF">2025-10-29T18:59:25Z</dcterms:modified>
</cp:coreProperties>
</file>