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80" r:id="rId3"/>
    <p:sldId id="281" r:id="rId4"/>
    <p:sldId id="260" r:id="rId5"/>
    <p:sldId id="261" r:id="rId6"/>
    <p:sldId id="263" r:id="rId7"/>
    <p:sldId id="273" r:id="rId8"/>
    <p:sldId id="275" r:id="rId9"/>
    <p:sldId id="276" r:id="rId10"/>
    <p:sldId id="278" r:id="rId11"/>
    <p:sldId id="279" r:id="rId12"/>
    <p:sldId id="267" r:id="rId13"/>
    <p:sldId id="268" r:id="rId14"/>
    <p:sldId id="277" r:id="rId15"/>
    <p:sldId id="274" r:id="rId16"/>
    <p:sldId id="25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403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4942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867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2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4241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627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0976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3797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2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47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06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5635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684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396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011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385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58806-E2E0-4B59-8AC5-3A0FD87973C8}" type="datetimeFigureOut">
              <a:rPr lang="ru-RU" smtClean="0"/>
              <a:t>чт 30.10.25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544DFA-73F4-412E-94E7-D985AF910BF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323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399" y="723998"/>
            <a:ext cx="11092152" cy="1995055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Роль библиотечно-информационного центра в системе воспитания </a:t>
            </a:r>
            <a:b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МАОУ «Лицей №21» </a:t>
            </a:r>
            <a:endParaRPr lang="ru-RU" sz="40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93527" y="5250873"/>
            <a:ext cx="4724401" cy="1191491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ПЕДАГОГ-БИБЛИОТЕКАРЬ                                    МАОУ «ЛИЦЕЙ №21                                     СВИРИДОВА И.А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318516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6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64" y="202250"/>
            <a:ext cx="4250850" cy="4843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11" y="2402321"/>
            <a:ext cx="2873557" cy="3841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002" y="202250"/>
            <a:ext cx="3462920" cy="4613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082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9" y="94352"/>
            <a:ext cx="4364485" cy="327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596" y="94352"/>
            <a:ext cx="4906307" cy="367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22" y="3575928"/>
            <a:ext cx="4068395" cy="305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062" y="3927453"/>
            <a:ext cx="3456732" cy="2591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33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3437">
            <a:off x="6818283" y="1969974"/>
            <a:ext cx="5111856" cy="3801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1"/>
          <a:stretch/>
        </p:blipFill>
        <p:spPr>
          <a:xfrm rot="10800000">
            <a:off x="684211" y="259080"/>
            <a:ext cx="6263376" cy="3611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486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" y="124538"/>
            <a:ext cx="4437062" cy="332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9079" y="689312"/>
            <a:ext cx="4079240" cy="3059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177" y="179407"/>
            <a:ext cx="3955512" cy="31187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1185" r="11638"/>
          <a:stretch/>
        </p:blipFill>
        <p:spPr>
          <a:xfrm>
            <a:off x="1119073" y="3732048"/>
            <a:ext cx="2886869" cy="2884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3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67" y="237941"/>
            <a:ext cx="5323020" cy="3027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7" y="3462852"/>
            <a:ext cx="4364320" cy="29469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485" y="237941"/>
            <a:ext cx="3504618" cy="2582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6056"/>
          <a:stretch/>
        </p:blipFill>
        <p:spPr>
          <a:xfrm>
            <a:off x="5270246" y="3462851"/>
            <a:ext cx="4666234" cy="2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61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8" y="158183"/>
            <a:ext cx="2176472" cy="3869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931" y="158182"/>
            <a:ext cx="2849618" cy="379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7583" y="253355"/>
            <a:ext cx="4822354" cy="3609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054" y="3686832"/>
            <a:ext cx="2780017" cy="3097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9" y="3957672"/>
            <a:ext cx="3610296" cy="2703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5190" y="3992153"/>
            <a:ext cx="3190532" cy="239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69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867" y="408608"/>
            <a:ext cx="11951133" cy="208434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Bookman Old Style" panose="02050604050505020204" pitchFamily="18" charset="0"/>
              </a:rPr>
              <a:t>Совместная  деятельность: 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Bookman Old Style" panose="02050604050505020204" pitchFamily="18" charset="0"/>
              </a:rPr>
              <a:t>школа </a:t>
            </a:r>
            <a:r>
              <a:rPr lang="ru-RU" sz="2800" b="1" dirty="0">
                <a:latin typeface="Bookman Old Style" panose="02050604050505020204" pitchFamily="18" charset="0"/>
              </a:rPr>
              <a:t>– школьная библиотека – социум.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35" y="1665830"/>
            <a:ext cx="7788196" cy="474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83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Главная цель работы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16452"/>
            <a:ext cx="10617683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Обеспечение  </a:t>
            </a:r>
            <a:r>
              <a:rPr lang="ru-RU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прав участников образовательного процесса </a:t>
            </a:r>
            <a:r>
              <a:rPr lang="ru-RU" sz="2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на </a:t>
            </a:r>
            <a:r>
              <a:rPr lang="ru-RU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пользование библиотечно-информационными </a:t>
            </a:r>
            <a:r>
              <a:rPr lang="ru-RU" sz="2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ресурсами  </a:t>
            </a:r>
            <a:r>
              <a:rPr lang="ru-RU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(учебной, методической, справочной, художественной литературой, </a:t>
            </a:r>
            <a:r>
              <a:rPr lang="ru-RU" sz="2800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периодическими </a:t>
            </a:r>
            <a:r>
              <a:rPr lang="ru-RU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изданиями).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780" y="4769426"/>
            <a:ext cx="5915891" cy="182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5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Функционал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 smtClean="0"/>
              <a:t>Культурно-просветительский</a:t>
            </a:r>
          </a:p>
          <a:p>
            <a:r>
              <a:rPr lang="ru-RU" sz="2800" dirty="0"/>
              <a:t>Информационно-методический </a:t>
            </a:r>
            <a:endParaRPr lang="ru-RU" sz="2800" dirty="0" smtClean="0"/>
          </a:p>
          <a:p>
            <a:r>
              <a:rPr lang="ru-RU" sz="2800" dirty="0" smtClean="0"/>
              <a:t>Образовательный</a:t>
            </a:r>
          </a:p>
          <a:p>
            <a:r>
              <a:rPr lang="ru-RU" sz="2800" dirty="0" err="1" smtClean="0"/>
              <a:t>Профориентационный</a:t>
            </a:r>
            <a:endParaRPr lang="ru-RU" sz="2800" dirty="0" smtClean="0"/>
          </a:p>
          <a:p>
            <a:r>
              <a:rPr lang="ru-RU" sz="2800" dirty="0"/>
              <a:t>Воспитательный</a:t>
            </a:r>
            <a:endParaRPr lang="ru-RU" sz="2800" dirty="0" smtClean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822" y="3137902"/>
            <a:ext cx="3119005" cy="34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3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6" y="473385"/>
            <a:ext cx="4742113" cy="411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06" y="2033061"/>
            <a:ext cx="4936321" cy="429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983" y="5098034"/>
            <a:ext cx="1582628" cy="158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9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1" y="260568"/>
            <a:ext cx="5426353" cy="4069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03789" y="3232865"/>
            <a:ext cx="4656088" cy="3492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541" y="260569"/>
            <a:ext cx="3814476" cy="36408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963" y="423351"/>
            <a:ext cx="1050719" cy="20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3" y="289560"/>
            <a:ext cx="3986819" cy="336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b="25269"/>
          <a:stretch/>
        </p:blipFill>
        <p:spPr>
          <a:xfrm>
            <a:off x="6628015" y="289560"/>
            <a:ext cx="5059680" cy="438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3" t="21113" r="23414" b="-651"/>
          <a:stretch/>
        </p:blipFill>
        <p:spPr>
          <a:xfrm>
            <a:off x="2087881" y="3131127"/>
            <a:ext cx="3560618" cy="3388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90" y="4436918"/>
            <a:ext cx="3228109" cy="2421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4375" y="850669"/>
            <a:ext cx="1648246" cy="19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15" y="304799"/>
            <a:ext cx="4729018" cy="354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4" y="304799"/>
            <a:ext cx="4666182" cy="349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46" y="3560619"/>
            <a:ext cx="4142508" cy="3106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15" y="4225636"/>
            <a:ext cx="2092036" cy="209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10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5340" r="5380" b="11137"/>
          <a:stretch/>
        </p:blipFill>
        <p:spPr>
          <a:xfrm>
            <a:off x="4514847" y="3646824"/>
            <a:ext cx="4182343" cy="3013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5" y="359497"/>
            <a:ext cx="5175249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7958" y="1017678"/>
            <a:ext cx="4489594" cy="336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7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4" y="247758"/>
            <a:ext cx="3789155" cy="319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4" y="247758"/>
            <a:ext cx="6355577" cy="4766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33" y="3911998"/>
            <a:ext cx="4729336" cy="2660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852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237</TotalTime>
  <Words>56</Words>
  <Application>Microsoft Office PowerPoint</Application>
  <PresentationFormat>Широкоэкранный</PresentationFormat>
  <Paragraphs>12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Trebuchet MS</vt:lpstr>
      <vt:lpstr>Wingdings 3</vt:lpstr>
      <vt:lpstr>Аспект</vt:lpstr>
      <vt:lpstr>Роль библиотечно-информационного центра в системе воспитания   МАОУ «Лицей №21» </vt:lpstr>
      <vt:lpstr>Главная цель работы </vt:lpstr>
      <vt:lpstr>Функционал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Библиотечно-информационный центр –ресурс гражданско-патриотического воспитания</dc:title>
  <dc:creator>walerii swiridow</dc:creator>
  <cp:lastModifiedBy>Пользователь</cp:lastModifiedBy>
  <cp:revision>16</cp:revision>
  <dcterms:created xsi:type="dcterms:W3CDTF">2025-10-26T19:09:08Z</dcterms:created>
  <dcterms:modified xsi:type="dcterms:W3CDTF">2025-10-30T06:17:18Z</dcterms:modified>
</cp:coreProperties>
</file>