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4" r:id="rId5"/>
    <p:sldId id="259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5286-165D-4D9B-8B62-7F2E5EEE23B1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5ACA-5339-4283-99F5-6E4C4EE9F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65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5286-165D-4D9B-8B62-7F2E5EEE23B1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5ACA-5339-4283-99F5-6E4C4EE9F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97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5286-165D-4D9B-8B62-7F2E5EEE23B1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5ACA-5339-4283-99F5-6E4C4EE9F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2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5286-165D-4D9B-8B62-7F2E5EEE23B1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5ACA-5339-4283-99F5-6E4C4EE9F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1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5286-165D-4D9B-8B62-7F2E5EEE23B1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5ACA-5339-4283-99F5-6E4C4EE9F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5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5286-165D-4D9B-8B62-7F2E5EEE23B1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5ACA-5339-4283-99F5-6E4C4EE9F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7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5286-165D-4D9B-8B62-7F2E5EEE23B1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5ACA-5339-4283-99F5-6E4C4EE9F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19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5286-165D-4D9B-8B62-7F2E5EEE23B1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5ACA-5339-4283-99F5-6E4C4EE9F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81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5286-165D-4D9B-8B62-7F2E5EEE23B1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5ACA-5339-4283-99F5-6E4C4EE9F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76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5286-165D-4D9B-8B62-7F2E5EEE23B1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5ACA-5339-4283-99F5-6E4C4EE9F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35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5286-165D-4D9B-8B62-7F2E5EEE23B1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5ACA-5339-4283-99F5-6E4C4EE9F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25286-165D-4D9B-8B62-7F2E5EEE23B1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25ACA-5339-4283-99F5-6E4C4EE9F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69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16" y="0"/>
            <a:ext cx="10746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04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/>
                </a:solidFill>
                <a:latin typeface="+mn-lt"/>
              </a:rPr>
              <a:t>Канал профиля Робототехника</a:t>
            </a:r>
            <a:endParaRPr lang="ru-RU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088" t="24290" r="23505"/>
          <a:stretch/>
        </p:blipFill>
        <p:spPr>
          <a:xfrm>
            <a:off x="106878" y="1567543"/>
            <a:ext cx="6578930" cy="20900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220" y="1567543"/>
            <a:ext cx="4849736" cy="46788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27" y="4314218"/>
            <a:ext cx="5782759" cy="193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9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1288" t="17055" r="8950" b="23897"/>
          <a:stretch/>
        </p:blipFill>
        <p:spPr bwMode="auto">
          <a:xfrm>
            <a:off x="629392" y="0"/>
            <a:ext cx="10533413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34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257" t="13616" r="23141" b="30775"/>
          <a:stretch/>
        </p:blipFill>
        <p:spPr bwMode="auto">
          <a:xfrm>
            <a:off x="534390" y="0"/>
            <a:ext cx="11020301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8899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7632" t="17485" r="16798" b="28053"/>
          <a:stretch/>
        </p:blipFill>
        <p:spPr bwMode="auto">
          <a:xfrm>
            <a:off x="593767" y="0"/>
            <a:ext cx="10687792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134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13759" r="22710" b="27336"/>
          <a:stretch/>
        </p:blipFill>
        <p:spPr bwMode="auto">
          <a:xfrm>
            <a:off x="688769" y="0"/>
            <a:ext cx="10865921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1929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437" t="17663" r="1" b="9529"/>
          <a:stretch/>
        </p:blipFill>
        <p:spPr bwMode="auto">
          <a:xfrm>
            <a:off x="665018" y="0"/>
            <a:ext cx="10723417" cy="6685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8705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320" t="26667" r="13680" b="13593"/>
          <a:stretch/>
        </p:blipFill>
        <p:spPr>
          <a:xfrm>
            <a:off x="95003" y="76361"/>
            <a:ext cx="12108666" cy="678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222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67</TotalTime>
  <Words>3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Канал профиля Робототехника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OlgaNikolaevnaS@outlook.com</dc:creator>
  <cp:lastModifiedBy>OlgaNikolaevnaS@outlook.com</cp:lastModifiedBy>
  <cp:revision>6</cp:revision>
  <dcterms:created xsi:type="dcterms:W3CDTF">2024-10-27T05:11:43Z</dcterms:created>
  <dcterms:modified xsi:type="dcterms:W3CDTF">2024-10-27T10:53:35Z</dcterms:modified>
</cp:coreProperties>
</file>