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64" r:id="rId5"/>
    <p:sldId id="259" r:id="rId6"/>
    <p:sldId id="260" r:id="rId7"/>
    <p:sldId id="263" r:id="rId8"/>
    <p:sldId id="261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25286-165D-4D9B-8B62-7F2E5EEE23B1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25ACA-5339-4283-99F5-6E4C4EE9FD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653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25286-165D-4D9B-8B62-7F2E5EEE23B1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25ACA-5339-4283-99F5-6E4C4EE9FD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971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25286-165D-4D9B-8B62-7F2E5EEE23B1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25ACA-5339-4283-99F5-6E4C4EE9FD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024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25286-165D-4D9B-8B62-7F2E5EEE23B1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25ACA-5339-4283-99F5-6E4C4EE9FD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815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25286-165D-4D9B-8B62-7F2E5EEE23B1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25ACA-5339-4283-99F5-6E4C4EE9FD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59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25286-165D-4D9B-8B62-7F2E5EEE23B1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25ACA-5339-4283-99F5-6E4C4EE9FD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171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25286-165D-4D9B-8B62-7F2E5EEE23B1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25ACA-5339-4283-99F5-6E4C4EE9FD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191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25286-165D-4D9B-8B62-7F2E5EEE23B1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25ACA-5339-4283-99F5-6E4C4EE9FD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811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25286-165D-4D9B-8B62-7F2E5EEE23B1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25ACA-5339-4283-99F5-6E4C4EE9FD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766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25286-165D-4D9B-8B62-7F2E5EEE23B1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25ACA-5339-4283-99F5-6E4C4EE9FD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353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25286-165D-4D9B-8B62-7F2E5EEE23B1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25ACA-5339-4283-99F5-6E4C4EE9FD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86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25286-165D-4D9B-8B62-7F2E5EEE23B1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25ACA-5339-4283-99F5-6E4C4EE9FD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697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816" y="0"/>
            <a:ext cx="107463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304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5"/>
                </a:solidFill>
                <a:latin typeface="+mn-lt"/>
              </a:rPr>
              <a:t>Канал профиля Робототехника</a:t>
            </a:r>
            <a:endParaRPr lang="ru-RU" dirty="0">
              <a:solidFill>
                <a:schemeClr val="accent5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088" t="24290" r="23505"/>
          <a:stretch/>
        </p:blipFill>
        <p:spPr>
          <a:xfrm>
            <a:off x="106878" y="1567543"/>
            <a:ext cx="6578930" cy="20900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0220" y="1567543"/>
            <a:ext cx="4849736" cy="46788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527" y="4314218"/>
            <a:ext cx="5782759" cy="193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492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1288" t="17055" r="8950" b="23897"/>
          <a:stretch/>
        </p:blipFill>
        <p:spPr bwMode="auto">
          <a:xfrm>
            <a:off x="629392" y="0"/>
            <a:ext cx="10533413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8343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2257" t="13616" r="23141" b="30775"/>
          <a:stretch/>
        </p:blipFill>
        <p:spPr bwMode="auto">
          <a:xfrm>
            <a:off x="534390" y="0"/>
            <a:ext cx="11020301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68899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7632" t="17485" r="16798" b="28053"/>
          <a:stretch/>
        </p:blipFill>
        <p:spPr bwMode="auto">
          <a:xfrm>
            <a:off x="593767" y="0"/>
            <a:ext cx="10687792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51341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t="13759" r="22710" b="27336"/>
          <a:stretch/>
        </p:blipFill>
        <p:spPr bwMode="auto">
          <a:xfrm>
            <a:off x="688769" y="0"/>
            <a:ext cx="10865921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91929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3437" t="17663" r="1" b="9529"/>
          <a:stretch/>
        </p:blipFill>
        <p:spPr bwMode="auto">
          <a:xfrm>
            <a:off x="665018" y="0"/>
            <a:ext cx="10723417" cy="66858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68705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6320" t="26667" r="13680" b="13593"/>
          <a:stretch/>
        </p:blipFill>
        <p:spPr>
          <a:xfrm>
            <a:off x="95003" y="76361"/>
            <a:ext cx="12108666" cy="6781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8222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67</TotalTime>
  <Words>3</Words>
  <Application>Microsoft Office PowerPoint</Application>
  <PresentationFormat>Широкоэкранный</PresentationFormat>
  <Paragraphs>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Канал профиля Робототехника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OlgaNikolaevnaS@outlook.com</dc:creator>
  <cp:lastModifiedBy>OlgaNikolaevnaS@outlook.com</cp:lastModifiedBy>
  <cp:revision>6</cp:revision>
  <dcterms:created xsi:type="dcterms:W3CDTF">2024-10-27T05:11:43Z</dcterms:created>
  <dcterms:modified xsi:type="dcterms:W3CDTF">2024-10-27T10:53:35Z</dcterms:modified>
</cp:coreProperties>
</file>