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109842-B8CD-B0F4-AEEA-4DFBDECE8C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F0A3582-5E3F-5988-F1B9-5F4300AE58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6B6D58A-4DF0-F246-4318-D6EDEA331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FF24-59FD-4751-8341-A8BFCA72C6DE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E143343-428C-16C3-8F7F-F9EB01FF3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805F01-3FE9-C301-9F0F-A60EFA45C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E774-5180-494F-9E93-D9B08BB505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266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D5D6A0-F561-5B69-CF4A-66ACCC446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A8B7CBD-FC1F-1B30-E00D-F909E15F76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95FE71-13FD-1158-79EC-A61665797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FF24-59FD-4751-8341-A8BFCA72C6DE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1E41D16-B8C9-8835-9CD4-D8D67732E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FDD193-B6C0-78DD-FB44-3536D2046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E774-5180-494F-9E93-D9B08BB505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4981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89C488C-8F51-A2FE-8109-48DF9D3E5B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6846922-9D7B-EF8B-2617-C60DC168BB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3A4C322-A4A2-B2A7-6A8E-55A75505F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FF24-59FD-4751-8341-A8BFCA72C6DE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A1D2AC8-2E25-8EAB-9A3F-6846A2C7D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C479808-787B-3C0E-B15E-20995E5DB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E774-5180-494F-9E93-D9B08BB505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371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1B7AAD-6391-70DC-162C-90F63705A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BE33DE-0D46-2EA7-E2C7-F54614D2F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03685A3-5F7C-1222-B361-68CC3C9BF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FF24-59FD-4751-8341-A8BFCA72C6DE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C5EF01-12A4-BAFC-32CE-CAF85CBCB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C39314-877B-83BF-4F3F-271A997F6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E774-5180-494F-9E93-D9B08BB505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852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656A73-3302-986E-C977-DD3A1FDEC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058620-69D7-9DDE-ED6C-4D50E978C2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E6E61B-665D-AE22-17B1-451229C42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FF24-59FD-4751-8341-A8BFCA72C6DE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A68FF9-B490-0FA2-ABDC-599AD9245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2AFDFF-FCB1-42C7-685E-45C03B04F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E774-5180-494F-9E93-D9B08BB505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9512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CB1372-2E4F-0D12-73CB-C7F91D08D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B6BA007-F498-948D-18C3-1122B17B3C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0310427-A972-03CA-45FB-488767522D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8C7EDE9-0911-17D7-09EB-AD1078478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FF24-59FD-4751-8341-A8BFCA72C6DE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BE6AE7A-9711-B596-BCC9-E0DCC5E86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DD270BE-14F5-CAA7-E138-2A4A53709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E774-5180-494F-9E93-D9B08BB505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0506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1C68D5-E205-B6D4-13E7-B29E4FDAE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CAABBAE-4872-9190-1465-ED069BCCAA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AD24F41-B989-B8AD-3B32-89CCFED75A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EA36A14-9526-3DC7-FA25-C8CB7E538B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BD04662-4461-6389-B265-65D9FB75E2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ED7A842-3AC8-D936-5FCD-3B2914B2F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FF24-59FD-4751-8341-A8BFCA72C6DE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3D42EC8-CED6-200B-D8A7-66C9D7C23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38A9105-8447-4B6C-7BB4-E19E91CB2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E774-5180-494F-9E93-D9B08BB505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405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9FEA63-2EFD-92D2-3FD4-830C946DB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BF8645E-4F13-4512-2D6F-BF0001775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FF24-59FD-4751-8341-A8BFCA72C6DE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C08B289-6385-142B-7911-18CD2217C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6B81C82-1DE8-24DD-7865-7EA81B968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E774-5180-494F-9E93-D9B08BB505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94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EFA2CC5-9F5F-C914-D50B-77F001CB3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FF24-59FD-4751-8341-A8BFCA72C6DE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027D54B-52DB-9C04-8444-D34BC8BE7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E992E53-B459-CBF9-1641-2D52C6741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E774-5180-494F-9E93-D9B08BB505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6628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C7AA74-9F28-1C07-10B0-5353E45F4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D45D45-3F0B-46C0-093B-8EB4A816A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5FCAAB0-4D10-E798-0F6B-D7C53E61B8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50288B-7739-5631-0AAA-FEBCA6D3A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FF24-59FD-4751-8341-A8BFCA72C6DE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90FFA31-4FB6-FFF3-CDBC-5252D2E42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B12478B-5DBA-2C32-E988-1AFA0B6F5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E774-5180-494F-9E93-D9B08BB505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224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198171-63C4-1373-CAA2-52456F587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DA57959-29FF-B4E9-D7F8-2E904D4D12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0A3C712-088A-0A12-9549-16B3B11E24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1A7351B-A0ED-B777-B0FB-673D888B5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FF24-59FD-4751-8341-A8BFCA72C6DE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0231609-788F-E9B8-C8D3-D897109C6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D1A15E5-4E8F-7B60-2FFD-1BC925F99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E774-5180-494F-9E93-D9B08BB505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6089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2BE5ED-74B6-E02B-D059-FA480B912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115FDA3-DE7F-15DF-301F-EBD5A672B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434EE13-F766-1EF7-30BA-4CC4E2A3C8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CFF24-59FD-4751-8341-A8BFCA72C6DE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FC82635-923C-BAF0-51CD-2122D39CA2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7EB8B13-1CD0-BEE1-E2B9-51F6324D20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4E774-5180-494F-9E93-D9B08BB505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955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siriusolymp.ru/chemistry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38037E-D685-4B5A-7310-DDE02C6D86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Заседание ММО учителей химии Артемовского ГО №1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4D21CBA-250B-BBD2-5292-25CAF7B478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ru-RU" dirty="0"/>
              <a:t>28.10.2024</a:t>
            </a:r>
          </a:p>
        </p:txBody>
      </p:sp>
    </p:spTree>
    <p:extLst>
      <p:ext uri="{BB962C8B-B14F-4D97-AF65-F5344CB8AC3E}">
        <p14:creationId xmlns:p14="http://schemas.microsoft.com/office/powerpoint/2010/main" val="1448446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46C8537-7B1F-0F07-3EAB-9A45036D4A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460" y="580658"/>
            <a:ext cx="11754411" cy="1782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305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25266E-F48E-6876-A356-C2AB1A62E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58E55E-A0AC-CAD8-927E-C8DAA309D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619" y="1364567"/>
            <a:ext cx="11380762" cy="528241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Рекомендовать активно использовать официальные материалы с сайта ФИПИ: www.fipi.ru, а также открытый банк заданий ЕГЭ, содержащий все типы заданий, предлагаемых на реальном экзамене. Использовать при подготовке обучающихся к государственной итоговой аттестации критерии оценивания и спецификации, публикуемые в демонстрационном варианте экзаменационной работы на 2025 год.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Анализ результатов ЕГЭ 2024 показал, что сложнее всего ребятам удается установить соответствие между двумя множествами и выбор множественных ответов из массива. Поэтому в большей степени нужно уделить внимание таким видам заданий.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895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ACB930B-8093-7886-316D-73E2DCC70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9828"/>
            <a:ext cx="10515600" cy="623198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Многие ошибки сделаны по невнимательности: ребята забывают проверить коэффициенты в уравнении, путают заряд иона и степень окисления. При записи реакций должно присутствовать уравнение, а не схема, это умение должно автоматизироваться.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Применять инновационные технологии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Предусмотреть в программе выполнение полного перечня практических и лабораторных работ.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Необходимо формировать у учащихся умение рационально использовать время, отведенное на выполнение экзаменационной работы, и умение справиться с волнением на ЕГЭ.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На заключительном этапе изучения химии особое внимание следует уделить повторению и обобщению наиболее значимых и одновременно трудных для обучающихся элементов содержания.</a:t>
            </a:r>
          </a:p>
        </p:txBody>
      </p:sp>
    </p:spTree>
    <p:extLst>
      <p:ext uri="{BB962C8B-B14F-4D97-AF65-F5344CB8AC3E}">
        <p14:creationId xmlns:p14="http://schemas.microsoft.com/office/powerpoint/2010/main" val="32025769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A2DF1A-08E8-54DD-3C5B-52DA0E60E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ВсОШ</a:t>
            </a:r>
            <a:r>
              <a:rPr lang="ru-RU" dirty="0"/>
              <a:t> по химии 2024 и другие конкурсы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C6B914-E815-3162-1AFA-3814E5E6D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Разбор заданий на сайте </a:t>
            </a:r>
            <a:r>
              <a:rPr lang="en-US" dirty="0">
                <a:hlinkClick r:id="rId2"/>
              </a:rPr>
              <a:t>https://siriusolymp.ru/chemistry</a:t>
            </a:r>
            <a:endParaRPr lang="ru-RU" dirty="0"/>
          </a:p>
          <a:p>
            <a:r>
              <a:rPr lang="ru-RU" dirty="0" smtClean="0"/>
              <a:t>Публикация итоговых баллов школьного этапа сегодня, 28.10.2024</a:t>
            </a:r>
          </a:p>
          <a:p>
            <a:r>
              <a:rPr lang="ru-RU" dirty="0" smtClean="0"/>
              <a:t>Муниципальный этап 02.12.2024</a:t>
            </a:r>
          </a:p>
          <a:p>
            <a:r>
              <a:rPr lang="ru-RU" dirty="0" smtClean="0"/>
              <a:t>Другие конкурсы: «Волшебный эксперимент» для учащихся 8 классов в лицее 05.04.2025</a:t>
            </a:r>
          </a:p>
          <a:p>
            <a:r>
              <a:rPr lang="ru-RU" dirty="0" smtClean="0"/>
              <a:t>Свердловский химический турнир 14-16 ноября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83924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Обсуждение общих вопросов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608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3B6EC8-4D0D-85C5-9B34-8D2EC6415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Повестка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6CE222-C782-F7E3-90FE-2D3D7958B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План работы МО на 2024-2025 </a:t>
            </a:r>
            <a:r>
              <a:rPr lang="ru-RU" dirty="0" err="1"/>
              <a:t>г.г</a:t>
            </a:r>
            <a:r>
              <a:rPr lang="ru-RU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Анализ результатов ГИА 2024 по химии по Свердловской области и Артемовскому ГО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/>
              <a:t>ВсОШ</a:t>
            </a:r>
            <a:r>
              <a:rPr lang="ru-RU" dirty="0"/>
              <a:t> по химии 2024 и другие конкурсы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Разное</a:t>
            </a:r>
          </a:p>
        </p:txBody>
      </p:sp>
    </p:spTree>
    <p:extLst>
      <p:ext uri="{BB962C8B-B14F-4D97-AF65-F5344CB8AC3E}">
        <p14:creationId xmlns:p14="http://schemas.microsoft.com/office/powerpoint/2010/main" val="2085767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A2A165D-D7D0-DC81-76ED-0891459175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3031"/>
            <a:ext cx="12192000" cy="3722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247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697D3BC-08D5-C681-9CEA-E557FDBBA7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91562"/>
            <a:ext cx="11963400" cy="452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764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0E3E2A4-9E4E-D0C5-40ED-898C9DA7B0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50" y="458006"/>
            <a:ext cx="11849100" cy="461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910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8D769AA-EECB-46CE-5C13-AE9C15B9D2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712" y="976312"/>
            <a:ext cx="11458575" cy="4905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989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BB98B31-0FE3-16FD-479F-392721CD2B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776" y="663746"/>
            <a:ext cx="11239500" cy="3476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824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0210DE-D931-35DB-520C-CEFA2F648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Анализ результатов ГИА по химии 2024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13877A1-40DA-19C8-5CCC-5BAFEE8DB8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35405"/>
            <a:ext cx="11894718" cy="278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728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EEB1E49-E0C7-209A-6885-35A0EFD087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466" y="494712"/>
            <a:ext cx="11773068" cy="6103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6224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271</Words>
  <Application>Microsoft Office PowerPoint</Application>
  <PresentationFormat>Широкоэкранный</PresentationFormat>
  <Paragraphs>23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Тема Office</vt:lpstr>
      <vt:lpstr>Заседание ММО учителей химии Артемовского ГО №1</vt:lpstr>
      <vt:lpstr>Повестка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Анализ результатов ГИА по химии 2024</vt:lpstr>
      <vt:lpstr>Презентация PowerPoint</vt:lpstr>
      <vt:lpstr>Презентация PowerPoint</vt:lpstr>
      <vt:lpstr>Рекомендации</vt:lpstr>
      <vt:lpstr>Презентация PowerPoint</vt:lpstr>
      <vt:lpstr>ВсОШ по химии 2024 и другие конкурсы</vt:lpstr>
      <vt:lpstr>Обсуждение общих вопросов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ММО учителей химии Артемовского ГО №1</dc:title>
  <dc:creator>User</dc:creator>
  <cp:lastModifiedBy>User</cp:lastModifiedBy>
  <cp:revision>5</cp:revision>
  <dcterms:created xsi:type="dcterms:W3CDTF">2024-10-28T02:56:38Z</dcterms:created>
  <dcterms:modified xsi:type="dcterms:W3CDTF">2024-10-28T07:34:35Z</dcterms:modified>
</cp:coreProperties>
</file>