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Unbounded" panose="020B0604020202020204" charset="-52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bin" panose="020B0604020202020204" charset="0"/>
      <p:bold r:id="rId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35768"/>
            <a:ext cx="7468553" cy="28160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Социальное партнёрство в системе образования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510808"/>
            <a:ext cx="7468553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9647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0069" y="2396966"/>
            <a:ext cx="10802303" cy="46220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Понятие и сущность социального партнёрства</a:t>
            </a:r>
            <a:endParaRPr lang="en-US" sz="2900" dirty="0"/>
          </a:p>
        </p:txBody>
      </p:sp>
      <p:sp>
        <p:nvSpPr>
          <p:cNvPr id="4" name="Text 1"/>
          <p:cNvSpPr/>
          <p:nvPr/>
        </p:nvSpPr>
        <p:spPr>
          <a:xfrm>
            <a:off x="550069" y="3094911"/>
            <a:ext cx="13530263" cy="2514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50069" y="3523178"/>
            <a:ext cx="13530263" cy="2514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" y="3346569"/>
            <a:ext cx="4347210" cy="43472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280" y="4092893"/>
            <a:ext cx="8799552" cy="9429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Социальное партнёрство – это система взаимоотношений между различными социальными группами и институтами, основанная на сотрудничестве, согласовании интересов и взаимной ответственности.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711" y="1111210"/>
            <a:ext cx="7597378" cy="25993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Роль и значение социального партнёрства в системе образования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59711" y="4041934"/>
            <a:ext cx="7597378" cy="247447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Совместное решение социальных задач, подготовка учеников к жизни в современном обществе, повышение качества образования, развитие гражданской ответственности и поддержка педагогов – вот лишь некоторые ключевые аспекты, определяющие важность социального партнёрства для сферы образования. Партнёрские отношения способствуют внедрению новых образовательных стандартов, методик и технологий.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59711" y="6764893"/>
            <a:ext cx="7597378" cy="35349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6911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3512" y="2063234"/>
            <a:ext cx="13683377" cy="7958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История и международный опыт социального партнёрства в образовании</a:t>
            </a:r>
            <a:endParaRPr lang="en-US" sz="2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" y="3034665"/>
            <a:ext cx="4886325" cy="48863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46338" y="3183612"/>
            <a:ext cx="8218051" cy="10820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Опыт зарубежных стран показывает, что успешное развитие системы образования невозможно без активного участия различных социальных групп. В Германии действует развитая система дуального образования, в Великобритании и США активно развиваются государственно-частные партнёрства в образовании. Россия перенимает этот опыт с начала 1990-х годов.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473512" y="8653582"/>
            <a:ext cx="13683377" cy="2163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473512" y="9022080"/>
            <a:ext cx="13683377" cy="2163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4434" y="455533"/>
            <a:ext cx="7468553" cy="35200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Формы и технологии социального партнёрства в российском образовании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713684"/>
            <a:ext cx="7468553" cy="26811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Государственно-частное партнёрство, социальные проекты и волонтёрство, профориентация и стажировки, культурно-просветительские инициативы и родительское партнёрство – все эти формы активно используются в современной образовательной системе России. Взаимодействие с работодателями позволяет учащимся не только получить теоретические знания, но и применить их на практике.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9185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7449" y="430054"/>
            <a:ext cx="9877901" cy="9198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Роль учителя в системе социального партнёрства</a:t>
            </a:r>
            <a:endParaRPr lang="en-US" sz="2850" dirty="0"/>
          </a:p>
        </p:txBody>
      </p:sp>
      <p:sp>
        <p:nvSpPr>
          <p:cNvPr id="4" name="Text 1"/>
          <p:cNvSpPr/>
          <p:nvPr/>
        </p:nvSpPr>
        <p:spPr>
          <a:xfrm>
            <a:off x="547449" y="1584484"/>
            <a:ext cx="9877901" cy="7508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Учитель является ключевой фигурой, связывающей все стороны социального партнёрства. В современных условиях педагог выступает инициатором изменений, медиатором и наставником. Важная задача педагога – не только передача знаний, но и формирование ценностей, необходимых для активного участия в общественной жизни.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547449" y="2511266"/>
            <a:ext cx="9877901" cy="2502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47449" y="3078242"/>
            <a:ext cx="1824276" cy="2502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2761615"/>
            <a:ext cx="4856480" cy="48564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616196" y="3078242"/>
            <a:ext cx="1824276" cy="2502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674132"/>
            <a:ext cx="7468553" cy="4224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Проблемы и перспективы развития социального партнёрства в образовании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257205"/>
            <a:ext cx="7468553" cy="22981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Недостаточная информированность, ограниченные ресурсы и не всегда достаточная активность социальных партнёров – это проблемы, с которыми сталкивается социальное партнёрство. Для его развития необходимо усиление нормативно-правовой базы, организация образовательных платформ и поддержка педагогов, готовых к внедрению новых форм взаимодействия.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682597"/>
            <a:ext cx="5632490" cy="7040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Заключение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745587"/>
            <a:ext cx="7468553" cy="11490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Социальное партнёрство в образовании – это важный инструмент, способствующий качественным изменениям в системе образования и обществе в целом. 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163860"/>
            <a:ext cx="7468553" cy="38302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334</Words>
  <Application>Microsoft Office PowerPoint</Application>
  <PresentationFormat>Произвольный</PresentationFormat>
  <Paragraphs>25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Unbounded</vt:lpstr>
      <vt:lpstr>Calibri</vt:lpstr>
      <vt:lpstr>Cabin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user205</cp:lastModifiedBy>
  <cp:revision>3</cp:revision>
  <dcterms:created xsi:type="dcterms:W3CDTF">2025-04-08T17:08:00Z</dcterms:created>
  <dcterms:modified xsi:type="dcterms:W3CDTF">2025-04-10T11:03:08Z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0E68B39BF2F54446B1A525D4013346D2_12</vt:lpwstr>
  </property>
  <property fmtid="{D5CDD505-2E9C-101B-9397-08002B2CF9AE}" pid="3" name="KSOProductBuildVer">
    <vt:lpwstr>1049-12.2.0.20782</vt:lpwstr>
  </property>
</Properties>
</file>