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66" r:id="rId5"/>
    <p:sldId id="270" r:id="rId6"/>
    <p:sldId id="263" r:id="rId7"/>
    <p:sldId id="271" r:id="rId8"/>
    <p:sldId id="264" r:id="rId9"/>
    <p:sldId id="273" r:id="rId10"/>
    <p:sldId id="261" r:id="rId11"/>
    <p:sldId id="274" r:id="rId12"/>
    <p:sldId id="257" r:id="rId13"/>
    <p:sldId id="275" r:id="rId14"/>
    <p:sldId id="260" r:id="rId15"/>
    <p:sldId id="276" r:id="rId16"/>
    <p:sldId id="277" r:id="rId17"/>
    <p:sldId id="278" r:id="rId18"/>
    <p:sldId id="279" r:id="rId19"/>
    <p:sldId id="262" r:id="rId20"/>
    <p:sldId id="285" r:id="rId21"/>
    <p:sldId id="284" r:id="rId22"/>
    <p:sldId id="286" r:id="rId23"/>
    <p:sldId id="287" r:id="rId24"/>
    <p:sldId id="288" r:id="rId25"/>
    <p:sldId id="289" r:id="rId26"/>
    <p:sldId id="281" r:id="rId27"/>
    <p:sldId id="265" r:id="rId28"/>
    <p:sldId id="280" r:id="rId29"/>
    <p:sldId id="268" r:id="rId30"/>
    <p:sldId id="283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0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F6936-96BE-4E74-A249-5718AC26C938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F9B3CE-B853-4CE4-94EB-445BF9354A38}">
      <dgm:prSet phldrT="[Текст]"/>
      <dgm:spPr/>
      <dgm:t>
        <a:bodyPr/>
        <a:lstStyle/>
        <a:p>
          <a:r>
            <a:rPr lang="ru-RU" dirty="0" smtClean="0"/>
            <a:t>Упражнения </a:t>
          </a:r>
          <a:endParaRPr lang="ru-RU" dirty="0"/>
        </a:p>
      </dgm:t>
    </dgm:pt>
    <dgm:pt modelId="{B27405D2-BFA1-40C5-B7CB-E4AD1693BA8C}" type="parTrans" cxnId="{2F4DB681-D270-4D72-AA52-190217326E17}">
      <dgm:prSet/>
      <dgm:spPr/>
      <dgm:t>
        <a:bodyPr/>
        <a:lstStyle/>
        <a:p>
          <a:endParaRPr lang="ru-RU"/>
        </a:p>
      </dgm:t>
    </dgm:pt>
    <dgm:pt modelId="{3805FCD7-4F90-439F-8913-246676AF8A80}" type="sibTrans" cxnId="{2F4DB681-D270-4D72-AA52-190217326E17}">
      <dgm:prSet/>
      <dgm:spPr/>
      <dgm:t>
        <a:bodyPr/>
        <a:lstStyle/>
        <a:p>
          <a:endParaRPr lang="ru-RU"/>
        </a:p>
      </dgm:t>
    </dgm:pt>
    <dgm:pt modelId="{8501BBEB-0552-4135-A99E-0A86DEFD27D4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Развитие внимания</a:t>
          </a:r>
          <a:endParaRPr lang="ru-RU" dirty="0"/>
        </a:p>
      </dgm:t>
    </dgm:pt>
    <dgm:pt modelId="{DE037574-E102-4362-944D-D9ECEBAC7288}" type="parTrans" cxnId="{328C1E77-697D-4912-9AFF-9B89BB3716BB}">
      <dgm:prSet/>
      <dgm:spPr/>
      <dgm:t>
        <a:bodyPr/>
        <a:lstStyle/>
        <a:p>
          <a:endParaRPr lang="ru-RU"/>
        </a:p>
      </dgm:t>
    </dgm:pt>
    <dgm:pt modelId="{AC133943-D567-4C2E-9020-C32AB358A3AD}" type="sibTrans" cxnId="{328C1E77-697D-4912-9AFF-9B89BB3716BB}">
      <dgm:prSet/>
      <dgm:spPr/>
      <dgm:t>
        <a:bodyPr/>
        <a:lstStyle/>
        <a:p>
          <a:endParaRPr lang="ru-RU"/>
        </a:p>
      </dgm:t>
    </dgm:pt>
    <dgm:pt modelId="{019B647A-E40C-4AFA-AF51-2C482784F11C}">
      <dgm:prSet phldrT="[Текст]"/>
      <dgm:spPr/>
      <dgm:t>
        <a:bodyPr/>
        <a:lstStyle/>
        <a:p>
          <a:r>
            <a:rPr lang="ru-RU" dirty="0" smtClean="0"/>
            <a:t>Развитие памяти</a:t>
          </a:r>
          <a:endParaRPr lang="ru-RU" dirty="0"/>
        </a:p>
      </dgm:t>
    </dgm:pt>
    <dgm:pt modelId="{83CAAE50-AB33-4B22-9E0F-4B580BBC8A74}" type="parTrans" cxnId="{62470F4C-AD2C-4D0E-AEED-17370122DE39}">
      <dgm:prSet/>
      <dgm:spPr/>
      <dgm:t>
        <a:bodyPr/>
        <a:lstStyle/>
        <a:p>
          <a:endParaRPr lang="ru-RU"/>
        </a:p>
      </dgm:t>
    </dgm:pt>
    <dgm:pt modelId="{06172160-F143-448C-933A-4FC1B60338FF}" type="sibTrans" cxnId="{62470F4C-AD2C-4D0E-AEED-17370122DE39}">
      <dgm:prSet/>
      <dgm:spPr/>
      <dgm:t>
        <a:bodyPr/>
        <a:lstStyle/>
        <a:p>
          <a:endParaRPr lang="ru-RU"/>
        </a:p>
      </dgm:t>
    </dgm:pt>
    <dgm:pt modelId="{F103785C-7E76-4CAA-B2D1-C38AA5C4EA0D}" type="pres">
      <dgm:prSet presAssocID="{A76F6936-96BE-4E74-A249-5718AC26C9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1FC91E-B83B-48B9-B4D8-97C5B10C4D3A}" type="pres">
      <dgm:prSet presAssocID="{74F9B3CE-B853-4CE4-94EB-445BF9354A38}" presName="hierRoot1" presStyleCnt="0">
        <dgm:presLayoutVars>
          <dgm:hierBranch val="init"/>
        </dgm:presLayoutVars>
      </dgm:prSet>
      <dgm:spPr/>
    </dgm:pt>
    <dgm:pt modelId="{FA949CCE-0537-4336-8ED6-1DD272D56708}" type="pres">
      <dgm:prSet presAssocID="{74F9B3CE-B853-4CE4-94EB-445BF9354A38}" presName="rootComposite1" presStyleCnt="0"/>
      <dgm:spPr/>
    </dgm:pt>
    <dgm:pt modelId="{5808DA4C-D9DE-452C-892B-BD61F8A10BD2}" type="pres">
      <dgm:prSet presAssocID="{74F9B3CE-B853-4CE4-94EB-445BF9354A38}" presName="rootText1" presStyleLbl="node0" presStyleIdx="0" presStyleCnt="1" custScaleX="157105" custScaleY="151329">
        <dgm:presLayoutVars>
          <dgm:chPref val="3"/>
        </dgm:presLayoutVars>
      </dgm:prSet>
      <dgm:spPr>
        <a:prstGeom prst="irregularSeal1">
          <a:avLst/>
        </a:prstGeom>
      </dgm:spPr>
      <dgm:t>
        <a:bodyPr/>
        <a:lstStyle/>
        <a:p>
          <a:endParaRPr lang="ru-RU"/>
        </a:p>
      </dgm:t>
    </dgm:pt>
    <dgm:pt modelId="{33241013-1DD6-4394-AB7B-710286A3AF0F}" type="pres">
      <dgm:prSet presAssocID="{74F9B3CE-B853-4CE4-94EB-445BF9354A3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3356150-BCE0-4541-84B3-273D9C2090E9}" type="pres">
      <dgm:prSet presAssocID="{74F9B3CE-B853-4CE4-94EB-445BF9354A38}" presName="hierChild2" presStyleCnt="0"/>
      <dgm:spPr/>
    </dgm:pt>
    <dgm:pt modelId="{9E4D4C0B-7913-449F-ABF9-E5DE6FB66954}" type="pres">
      <dgm:prSet presAssocID="{DE037574-E102-4362-944D-D9ECEBAC728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0A36191-375A-4601-B1D2-CFCB5F296556}" type="pres">
      <dgm:prSet presAssocID="{8501BBEB-0552-4135-A99E-0A86DEFD27D4}" presName="hierRoot2" presStyleCnt="0">
        <dgm:presLayoutVars>
          <dgm:hierBranch val="init"/>
        </dgm:presLayoutVars>
      </dgm:prSet>
      <dgm:spPr/>
    </dgm:pt>
    <dgm:pt modelId="{2C204C34-F4E9-407E-BCA9-B3112DDB1B19}" type="pres">
      <dgm:prSet presAssocID="{8501BBEB-0552-4135-A99E-0A86DEFD27D4}" presName="rootComposite" presStyleCnt="0"/>
      <dgm:spPr/>
    </dgm:pt>
    <dgm:pt modelId="{568A1DDD-A550-435F-8EEB-DDF3B938E502}" type="pres">
      <dgm:prSet presAssocID="{8501BBEB-0552-4135-A99E-0A86DEFD27D4}" presName="rootText" presStyleLbl="node2" presStyleIdx="0" presStyleCnt="2" custScaleX="146818" custScaleY="175858">
        <dgm:presLayoutVars>
          <dgm:chPref val="3"/>
        </dgm:presLayoutVars>
      </dgm:prSet>
      <dgm:spPr>
        <a:prstGeom prst="irregularSeal1">
          <a:avLst/>
        </a:prstGeom>
      </dgm:spPr>
      <dgm:t>
        <a:bodyPr/>
        <a:lstStyle/>
        <a:p>
          <a:endParaRPr lang="ru-RU"/>
        </a:p>
      </dgm:t>
    </dgm:pt>
    <dgm:pt modelId="{4A1947CE-B949-43F7-AEFF-1A8A5BEDC4BB}" type="pres">
      <dgm:prSet presAssocID="{8501BBEB-0552-4135-A99E-0A86DEFD27D4}" presName="rootConnector" presStyleLbl="node2" presStyleIdx="0" presStyleCnt="2"/>
      <dgm:spPr/>
      <dgm:t>
        <a:bodyPr/>
        <a:lstStyle/>
        <a:p>
          <a:endParaRPr lang="ru-RU"/>
        </a:p>
      </dgm:t>
    </dgm:pt>
    <dgm:pt modelId="{27B2662C-89EF-48D9-8B8B-F56FFD417C0A}" type="pres">
      <dgm:prSet presAssocID="{8501BBEB-0552-4135-A99E-0A86DEFD27D4}" presName="hierChild4" presStyleCnt="0"/>
      <dgm:spPr/>
    </dgm:pt>
    <dgm:pt modelId="{8D00A7B5-8274-4D67-A7E1-208091F1571A}" type="pres">
      <dgm:prSet presAssocID="{8501BBEB-0552-4135-A99E-0A86DEFD27D4}" presName="hierChild5" presStyleCnt="0"/>
      <dgm:spPr/>
    </dgm:pt>
    <dgm:pt modelId="{C5BD0BC1-B027-4959-A50F-B83F893136B8}" type="pres">
      <dgm:prSet presAssocID="{83CAAE50-AB33-4B22-9E0F-4B580BBC8A7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77556DA-F3F0-4584-A34B-06A66527EDC5}" type="pres">
      <dgm:prSet presAssocID="{019B647A-E40C-4AFA-AF51-2C482784F11C}" presName="hierRoot2" presStyleCnt="0">
        <dgm:presLayoutVars>
          <dgm:hierBranch val="init"/>
        </dgm:presLayoutVars>
      </dgm:prSet>
      <dgm:spPr/>
    </dgm:pt>
    <dgm:pt modelId="{75CBBB50-C3BC-4420-91CD-6865B71B3D1F}" type="pres">
      <dgm:prSet presAssocID="{019B647A-E40C-4AFA-AF51-2C482784F11C}" presName="rootComposite" presStyleCnt="0"/>
      <dgm:spPr/>
    </dgm:pt>
    <dgm:pt modelId="{7DC17119-D0F1-408B-9201-865FC802C8BA}" type="pres">
      <dgm:prSet presAssocID="{019B647A-E40C-4AFA-AF51-2C482784F11C}" presName="rootText" presStyleLbl="node2" presStyleIdx="1" presStyleCnt="2" custScaleX="146818" custScaleY="175858">
        <dgm:presLayoutVars>
          <dgm:chPref val="3"/>
        </dgm:presLayoutVars>
      </dgm:prSet>
      <dgm:spPr>
        <a:prstGeom prst="irregularSeal1">
          <a:avLst/>
        </a:prstGeom>
      </dgm:spPr>
      <dgm:t>
        <a:bodyPr/>
        <a:lstStyle/>
        <a:p>
          <a:endParaRPr lang="ru-RU"/>
        </a:p>
      </dgm:t>
    </dgm:pt>
    <dgm:pt modelId="{1FDC477D-FD36-49A8-925E-376523DB14BA}" type="pres">
      <dgm:prSet presAssocID="{019B647A-E40C-4AFA-AF51-2C482784F11C}" presName="rootConnector" presStyleLbl="node2" presStyleIdx="1" presStyleCnt="2"/>
      <dgm:spPr/>
      <dgm:t>
        <a:bodyPr/>
        <a:lstStyle/>
        <a:p>
          <a:endParaRPr lang="ru-RU"/>
        </a:p>
      </dgm:t>
    </dgm:pt>
    <dgm:pt modelId="{702F47A8-F8BF-41E5-92D1-295C7AAA36E9}" type="pres">
      <dgm:prSet presAssocID="{019B647A-E40C-4AFA-AF51-2C482784F11C}" presName="hierChild4" presStyleCnt="0"/>
      <dgm:spPr/>
    </dgm:pt>
    <dgm:pt modelId="{A494AB2C-41E7-44EE-9341-2B8FC470897D}" type="pres">
      <dgm:prSet presAssocID="{019B647A-E40C-4AFA-AF51-2C482784F11C}" presName="hierChild5" presStyleCnt="0"/>
      <dgm:spPr/>
    </dgm:pt>
    <dgm:pt modelId="{9E9F5DA0-0A47-4D89-BEEB-7B9DBD6C74EC}" type="pres">
      <dgm:prSet presAssocID="{74F9B3CE-B853-4CE4-94EB-445BF9354A38}" presName="hierChild3" presStyleCnt="0"/>
      <dgm:spPr/>
    </dgm:pt>
  </dgm:ptLst>
  <dgm:cxnLst>
    <dgm:cxn modelId="{328C1E77-697D-4912-9AFF-9B89BB3716BB}" srcId="{74F9B3CE-B853-4CE4-94EB-445BF9354A38}" destId="{8501BBEB-0552-4135-A99E-0A86DEFD27D4}" srcOrd="0" destOrd="0" parTransId="{DE037574-E102-4362-944D-D9ECEBAC7288}" sibTransId="{AC133943-D567-4C2E-9020-C32AB358A3AD}"/>
    <dgm:cxn modelId="{0E06AF63-095F-411C-9815-572C6AC25343}" type="presOf" srcId="{019B647A-E40C-4AFA-AF51-2C482784F11C}" destId="{7DC17119-D0F1-408B-9201-865FC802C8BA}" srcOrd="0" destOrd="0" presId="urn:microsoft.com/office/officeart/2005/8/layout/orgChart1"/>
    <dgm:cxn modelId="{FF94E412-2741-45AE-98E7-47BA321226DB}" type="presOf" srcId="{8501BBEB-0552-4135-A99E-0A86DEFD27D4}" destId="{4A1947CE-B949-43F7-AEFF-1A8A5BEDC4BB}" srcOrd="1" destOrd="0" presId="urn:microsoft.com/office/officeart/2005/8/layout/orgChart1"/>
    <dgm:cxn modelId="{192A33B7-F080-4387-9BAF-A6F1ED7881C5}" type="presOf" srcId="{A76F6936-96BE-4E74-A249-5718AC26C938}" destId="{F103785C-7E76-4CAA-B2D1-C38AA5C4EA0D}" srcOrd="0" destOrd="0" presId="urn:microsoft.com/office/officeart/2005/8/layout/orgChart1"/>
    <dgm:cxn modelId="{62470F4C-AD2C-4D0E-AEED-17370122DE39}" srcId="{74F9B3CE-B853-4CE4-94EB-445BF9354A38}" destId="{019B647A-E40C-4AFA-AF51-2C482784F11C}" srcOrd="1" destOrd="0" parTransId="{83CAAE50-AB33-4B22-9E0F-4B580BBC8A74}" sibTransId="{06172160-F143-448C-933A-4FC1B60338FF}"/>
    <dgm:cxn modelId="{1C67D0F8-758F-4EB7-8C02-06236623EAC8}" type="presOf" srcId="{8501BBEB-0552-4135-A99E-0A86DEFD27D4}" destId="{568A1DDD-A550-435F-8EEB-DDF3B938E502}" srcOrd="0" destOrd="0" presId="urn:microsoft.com/office/officeart/2005/8/layout/orgChart1"/>
    <dgm:cxn modelId="{59D9E416-2F05-4451-9328-38623ADF11C4}" type="presOf" srcId="{DE037574-E102-4362-944D-D9ECEBAC7288}" destId="{9E4D4C0B-7913-449F-ABF9-E5DE6FB66954}" srcOrd="0" destOrd="0" presId="urn:microsoft.com/office/officeart/2005/8/layout/orgChart1"/>
    <dgm:cxn modelId="{46CCE58C-0D86-4A47-8B51-AD23CC5FA032}" type="presOf" srcId="{74F9B3CE-B853-4CE4-94EB-445BF9354A38}" destId="{33241013-1DD6-4394-AB7B-710286A3AF0F}" srcOrd="1" destOrd="0" presId="urn:microsoft.com/office/officeart/2005/8/layout/orgChart1"/>
    <dgm:cxn modelId="{EE319817-D10D-49CE-8E4C-A65C3AB3CC3E}" type="presOf" srcId="{74F9B3CE-B853-4CE4-94EB-445BF9354A38}" destId="{5808DA4C-D9DE-452C-892B-BD61F8A10BD2}" srcOrd="0" destOrd="0" presId="urn:microsoft.com/office/officeart/2005/8/layout/orgChart1"/>
    <dgm:cxn modelId="{FB19838B-F320-4851-B89E-A5A119F592CE}" type="presOf" srcId="{019B647A-E40C-4AFA-AF51-2C482784F11C}" destId="{1FDC477D-FD36-49A8-925E-376523DB14BA}" srcOrd="1" destOrd="0" presId="urn:microsoft.com/office/officeart/2005/8/layout/orgChart1"/>
    <dgm:cxn modelId="{FB0B999F-B70E-40AA-B5ED-7E76DCEB1672}" type="presOf" srcId="{83CAAE50-AB33-4B22-9E0F-4B580BBC8A74}" destId="{C5BD0BC1-B027-4959-A50F-B83F893136B8}" srcOrd="0" destOrd="0" presId="urn:microsoft.com/office/officeart/2005/8/layout/orgChart1"/>
    <dgm:cxn modelId="{2F4DB681-D270-4D72-AA52-190217326E17}" srcId="{A76F6936-96BE-4E74-A249-5718AC26C938}" destId="{74F9B3CE-B853-4CE4-94EB-445BF9354A38}" srcOrd="0" destOrd="0" parTransId="{B27405D2-BFA1-40C5-B7CB-E4AD1693BA8C}" sibTransId="{3805FCD7-4F90-439F-8913-246676AF8A80}"/>
    <dgm:cxn modelId="{96689115-7040-45D3-9FEC-F31049F058E9}" type="presParOf" srcId="{F103785C-7E76-4CAA-B2D1-C38AA5C4EA0D}" destId="{351FC91E-B83B-48B9-B4D8-97C5B10C4D3A}" srcOrd="0" destOrd="0" presId="urn:microsoft.com/office/officeart/2005/8/layout/orgChart1"/>
    <dgm:cxn modelId="{48D35C5A-287A-458D-9106-86F7C3BD2897}" type="presParOf" srcId="{351FC91E-B83B-48B9-B4D8-97C5B10C4D3A}" destId="{FA949CCE-0537-4336-8ED6-1DD272D56708}" srcOrd="0" destOrd="0" presId="urn:microsoft.com/office/officeart/2005/8/layout/orgChart1"/>
    <dgm:cxn modelId="{4BDF06DF-163C-41C9-B7B6-244E7463B40D}" type="presParOf" srcId="{FA949CCE-0537-4336-8ED6-1DD272D56708}" destId="{5808DA4C-D9DE-452C-892B-BD61F8A10BD2}" srcOrd="0" destOrd="0" presId="urn:microsoft.com/office/officeart/2005/8/layout/orgChart1"/>
    <dgm:cxn modelId="{9E715575-462A-455B-A259-0157B4B9598D}" type="presParOf" srcId="{FA949CCE-0537-4336-8ED6-1DD272D56708}" destId="{33241013-1DD6-4394-AB7B-710286A3AF0F}" srcOrd="1" destOrd="0" presId="urn:microsoft.com/office/officeart/2005/8/layout/orgChart1"/>
    <dgm:cxn modelId="{3A009FCE-8B8C-4D60-81C0-5C9CB718E664}" type="presParOf" srcId="{351FC91E-B83B-48B9-B4D8-97C5B10C4D3A}" destId="{03356150-BCE0-4541-84B3-273D9C2090E9}" srcOrd="1" destOrd="0" presId="urn:microsoft.com/office/officeart/2005/8/layout/orgChart1"/>
    <dgm:cxn modelId="{9C7A68B8-9E3B-45FB-B345-98306C010816}" type="presParOf" srcId="{03356150-BCE0-4541-84B3-273D9C2090E9}" destId="{9E4D4C0B-7913-449F-ABF9-E5DE6FB66954}" srcOrd="0" destOrd="0" presId="urn:microsoft.com/office/officeart/2005/8/layout/orgChart1"/>
    <dgm:cxn modelId="{7A5736C3-8EB8-48BD-AC23-672503847CFC}" type="presParOf" srcId="{03356150-BCE0-4541-84B3-273D9C2090E9}" destId="{10A36191-375A-4601-B1D2-CFCB5F296556}" srcOrd="1" destOrd="0" presId="urn:microsoft.com/office/officeart/2005/8/layout/orgChart1"/>
    <dgm:cxn modelId="{46859121-77EF-44EF-9538-6DE069BE0146}" type="presParOf" srcId="{10A36191-375A-4601-B1D2-CFCB5F296556}" destId="{2C204C34-F4E9-407E-BCA9-B3112DDB1B19}" srcOrd="0" destOrd="0" presId="urn:microsoft.com/office/officeart/2005/8/layout/orgChart1"/>
    <dgm:cxn modelId="{0B9B73CC-DDDA-4A92-8069-720144AEECFF}" type="presParOf" srcId="{2C204C34-F4E9-407E-BCA9-B3112DDB1B19}" destId="{568A1DDD-A550-435F-8EEB-DDF3B938E502}" srcOrd="0" destOrd="0" presId="urn:microsoft.com/office/officeart/2005/8/layout/orgChart1"/>
    <dgm:cxn modelId="{9E59EBA2-7E62-4080-A101-4F7BC33DA0FC}" type="presParOf" srcId="{2C204C34-F4E9-407E-BCA9-B3112DDB1B19}" destId="{4A1947CE-B949-43F7-AEFF-1A8A5BEDC4BB}" srcOrd="1" destOrd="0" presId="urn:microsoft.com/office/officeart/2005/8/layout/orgChart1"/>
    <dgm:cxn modelId="{3924B7F9-DBC1-48CF-82C6-2DD518089BA6}" type="presParOf" srcId="{10A36191-375A-4601-B1D2-CFCB5F296556}" destId="{27B2662C-89EF-48D9-8B8B-F56FFD417C0A}" srcOrd="1" destOrd="0" presId="urn:microsoft.com/office/officeart/2005/8/layout/orgChart1"/>
    <dgm:cxn modelId="{247CF2C9-172E-417F-9360-2DE2B3BE1E54}" type="presParOf" srcId="{10A36191-375A-4601-B1D2-CFCB5F296556}" destId="{8D00A7B5-8274-4D67-A7E1-208091F1571A}" srcOrd="2" destOrd="0" presId="urn:microsoft.com/office/officeart/2005/8/layout/orgChart1"/>
    <dgm:cxn modelId="{84FE488E-E16B-43D6-8958-CCB809032C9A}" type="presParOf" srcId="{03356150-BCE0-4541-84B3-273D9C2090E9}" destId="{C5BD0BC1-B027-4959-A50F-B83F893136B8}" srcOrd="2" destOrd="0" presId="urn:microsoft.com/office/officeart/2005/8/layout/orgChart1"/>
    <dgm:cxn modelId="{AF89EEC7-09D9-474C-AACB-E59D0F5AF848}" type="presParOf" srcId="{03356150-BCE0-4541-84B3-273D9C2090E9}" destId="{177556DA-F3F0-4584-A34B-06A66527EDC5}" srcOrd="3" destOrd="0" presId="urn:microsoft.com/office/officeart/2005/8/layout/orgChart1"/>
    <dgm:cxn modelId="{F0B1CE33-AD9B-494A-8B26-7934FCF8AB27}" type="presParOf" srcId="{177556DA-F3F0-4584-A34B-06A66527EDC5}" destId="{75CBBB50-C3BC-4420-91CD-6865B71B3D1F}" srcOrd="0" destOrd="0" presId="urn:microsoft.com/office/officeart/2005/8/layout/orgChart1"/>
    <dgm:cxn modelId="{C9654E21-E53E-46D1-A134-DB5CEEFE0BD0}" type="presParOf" srcId="{75CBBB50-C3BC-4420-91CD-6865B71B3D1F}" destId="{7DC17119-D0F1-408B-9201-865FC802C8BA}" srcOrd="0" destOrd="0" presId="urn:microsoft.com/office/officeart/2005/8/layout/orgChart1"/>
    <dgm:cxn modelId="{B243CF9D-D2BA-4B72-BBE8-864BAE2C3859}" type="presParOf" srcId="{75CBBB50-C3BC-4420-91CD-6865B71B3D1F}" destId="{1FDC477D-FD36-49A8-925E-376523DB14BA}" srcOrd="1" destOrd="0" presId="urn:microsoft.com/office/officeart/2005/8/layout/orgChart1"/>
    <dgm:cxn modelId="{A406E1F3-1D0B-4B79-91A9-0E40BEAEABEE}" type="presParOf" srcId="{177556DA-F3F0-4584-A34B-06A66527EDC5}" destId="{702F47A8-F8BF-41E5-92D1-295C7AAA36E9}" srcOrd="1" destOrd="0" presId="urn:microsoft.com/office/officeart/2005/8/layout/orgChart1"/>
    <dgm:cxn modelId="{DBE28FA1-BF47-4EB6-BCE9-D3DCCE361B84}" type="presParOf" srcId="{177556DA-F3F0-4584-A34B-06A66527EDC5}" destId="{A494AB2C-41E7-44EE-9341-2B8FC470897D}" srcOrd="2" destOrd="0" presId="urn:microsoft.com/office/officeart/2005/8/layout/orgChart1"/>
    <dgm:cxn modelId="{C26D7DD0-B950-457A-A8CD-D8071B6130F3}" type="presParOf" srcId="{351FC91E-B83B-48B9-B4D8-97C5B10C4D3A}" destId="{9E9F5DA0-0A47-4D89-BEEB-7B9DBD6C74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D0BC1-B027-4959-A50F-B83F893136B8}">
      <dsp:nvSpPr>
        <dsp:cNvPr id="0" name=""/>
        <dsp:cNvSpPr/>
      </dsp:nvSpPr>
      <dsp:spPr>
        <a:xfrm>
          <a:off x="4572000" y="2946307"/>
          <a:ext cx="2435163" cy="609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725"/>
              </a:lnTo>
              <a:lnTo>
                <a:pt x="2435163" y="304725"/>
              </a:lnTo>
              <a:lnTo>
                <a:pt x="2435163" y="6094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D4C0B-7913-449F-ABF9-E5DE6FB66954}">
      <dsp:nvSpPr>
        <dsp:cNvPr id="0" name=""/>
        <dsp:cNvSpPr/>
      </dsp:nvSpPr>
      <dsp:spPr>
        <a:xfrm>
          <a:off x="2136836" y="2946307"/>
          <a:ext cx="2435163" cy="609451"/>
        </a:xfrm>
        <a:custGeom>
          <a:avLst/>
          <a:gdLst/>
          <a:ahLst/>
          <a:cxnLst/>
          <a:rect l="0" t="0" r="0" b="0"/>
          <a:pathLst>
            <a:path>
              <a:moveTo>
                <a:pt x="2435163" y="0"/>
              </a:moveTo>
              <a:lnTo>
                <a:pt x="2435163" y="304725"/>
              </a:lnTo>
              <a:lnTo>
                <a:pt x="0" y="304725"/>
              </a:lnTo>
              <a:lnTo>
                <a:pt x="0" y="6094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8DA4C-D9DE-452C-892B-BD61F8A10BD2}">
      <dsp:nvSpPr>
        <dsp:cNvPr id="0" name=""/>
        <dsp:cNvSpPr/>
      </dsp:nvSpPr>
      <dsp:spPr>
        <a:xfrm>
          <a:off x="2292289" y="750411"/>
          <a:ext cx="4559420" cy="2195896"/>
        </a:xfrm>
        <a:prstGeom prst="irregularSeal1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Упражнения </a:t>
          </a:r>
          <a:endParaRPr lang="ru-RU" sz="3000" kern="1200" dirty="0"/>
        </a:p>
      </dsp:txBody>
      <dsp:txXfrm>
        <a:off x="3268976" y="1392914"/>
        <a:ext cx="2548842" cy="774358"/>
      </dsp:txXfrm>
    </dsp:sp>
    <dsp:sp modelId="{568A1DDD-A550-435F-8EEB-DDF3B938E502}">
      <dsp:nvSpPr>
        <dsp:cNvPr id="0" name=""/>
        <dsp:cNvSpPr/>
      </dsp:nvSpPr>
      <dsp:spPr>
        <a:xfrm>
          <a:off x="6398" y="3555758"/>
          <a:ext cx="4260876" cy="2551830"/>
        </a:xfrm>
        <a:prstGeom prst="irregularSeal1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Развитие внимания</a:t>
          </a:r>
          <a:endParaRPr lang="ru-RU" sz="3000" kern="1200" dirty="0"/>
        </a:p>
      </dsp:txBody>
      <dsp:txXfrm>
        <a:off x="919133" y="4302405"/>
        <a:ext cx="2381948" cy="899874"/>
      </dsp:txXfrm>
    </dsp:sp>
    <dsp:sp modelId="{7DC17119-D0F1-408B-9201-865FC802C8BA}">
      <dsp:nvSpPr>
        <dsp:cNvPr id="0" name=""/>
        <dsp:cNvSpPr/>
      </dsp:nvSpPr>
      <dsp:spPr>
        <a:xfrm>
          <a:off x="4876725" y="3555758"/>
          <a:ext cx="4260876" cy="2551830"/>
        </a:xfrm>
        <a:prstGeom prst="irregularSeal1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Развитие памяти</a:t>
          </a:r>
          <a:endParaRPr lang="ru-RU" sz="3000" kern="1200" dirty="0"/>
        </a:p>
      </dsp:txBody>
      <dsp:txXfrm>
        <a:off x="5789460" y="4302405"/>
        <a:ext cx="2381948" cy="899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7926-75FD-4421-B179-AD926F977F91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127D-2921-4A27-A72D-231F5AD45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7926-75FD-4421-B179-AD926F977F91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127D-2921-4A27-A72D-231F5AD45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7926-75FD-4421-B179-AD926F977F91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127D-2921-4A27-A72D-231F5AD45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7926-75FD-4421-B179-AD926F977F91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127D-2921-4A27-A72D-231F5AD45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7926-75FD-4421-B179-AD926F977F91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127D-2921-4A27-A72D-231F5AD45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7926-75FD-4421-B179-AD926F977F91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127D-2921-4A27-A72D-231F5AD45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7926-75FD-4421-B179-AD926F977F91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127D-2921-4A27-A72D-231F5AD45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7926-75FD-4421-B179-AD926F977F91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127D-2921-4A27-A72D-231F5AD45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7926-75FD-4421-B179-AD926F977F91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127D-2921-4A27-A72D-231F5AD45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7926-75FD-4421-B179-AD926F977F91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127D-2921-4A27-A72D-231F5AD45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7926-75FD-4421-B179-AD926F977F91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127D-2921-4A27-A72D-231F5AD45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37926-75FD-4421-B179-AD926F977F91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E127D-2921-4A27-A72D-231F5AD45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27384"/>
            <a:ext cx="7772400" cy="3024336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7030A0"/>
                </a:solidFill>
              </a:rPr>
              <a:t>Упражнения на развитие внимания и памяти на уроках географии</a:t>
            </a:r>
            <a:endParaRPr lang="ru-RU" sz="5000" b="1" dirty="0">
              <a:solidFill>
                <a:srgbClr val="7030A0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6096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«Гидросфера»,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урок на тему «Реки»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5"/>
            <a:ext cx="8712968" cy="1224136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ЗАДАНИЕ</a:t>
            </a:r>
            <a:r>
              <a:rPr lang="ru-RU" b="1" dirty="0"/>
              <a:t>: Найдите соответствие река – материк.</a:t>
            </a:r>
            <a:endParaRPr lang="ru-RU" dirty="0"/>
          </a:p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6249506"/>
            <a:ext cx="8748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выполнить данное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задание???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27343" y="2198959"/>
            <a:ext cx="8372774" cy="4110361"/>
            <a:chOff x="327343" y="2130641"/>
            <a:chExt cx="8372774" cy="4110361"/>
          </a:xfrm>
        </p:grpSpPr>
        <p:sp>
          <p:nvSpPr>
            <p:cNvPr id="37" name="Полилиния 36"/>
            <p:cNvSpPr/>
            <p:nvPr/>
          </p:nvSpPr>
          <p:spPr>
            <a:xfrm>
              <a:off x="1787086" y="2805344"/>
              <a:ext cx="5892098" cy="3435658"/>
            </a:xfrm>
            <a:custGeom>
              <a:avLst/>
              <a:gdLst>
                <a:gd name="connsiteX0" fmla="*/ 15081 w 5892098"/>
                <a:gd name="connsiteY0" fmla="*/ 443883 h 3435658"/>
                <a:gd name="connsiteX1" fmla="*/ 68347 w 5892098"/>
                <a:gd name="connsiteY1" fmla="*/ 399495 h 3435658"/>
                <a:gd name="connsiteX2" fmla="*/ 94980 w 5892098"/>
                <a:gd name="connsiteY2" fmla="*/ 381739 h 3435658"/>
                <a:gd name="connsiteX3" fmla="*/ 121613 w 5892098"/>
                <a:gd name="connsiteY3" fmla="*/ 355106 h 3435658"/>
                <a:gd name="connsiteX4" fmla="*/ 201512 w 5892098"/>
                <a:gd name="connsiteY4" fmla="*/ 310718 h 3435658"/>
                <a:gd name="connsiteX5" fmla="*/ 254778 w 5892098"/>
                <a:gd name="connsiteY5" fmla="*/ 266330 h 3435658"/>
                <a:gd name="connsiteX6" fmla="*/ 281411 w 5892098"/>
                <a:gd name="connsiteY6" fmla="*/ 239697 h 3435658"/>
                <a:gd name="connsiteX7" fmla="*/ 343555 w 5892098"/>
                <a:gd name="connsiteY7" fmla="*/ 204186 h 3435658"/>
                <a:gd name="connsiteX8" fmla="*/ 379065 w 5892098"/>
                <a:gd name="connsiteY8" fmla="*/ 195308 h 3435658"/>
                <a:gd name="connsiteX9" fmla="*/ 405698 w 5892098"/>
                <a:gd name="connsiteY9" fmla="*/ 186431 h 3435658"/>
                <a:gd name="connsiteX10" fmla="*/ 450087 w 5892098"/>
                <a:gd name="connsiteY10" fmla="*/ 177553 h 3435658"/>
                <a:gd name="connsiteX11" fmla="*/ 485597 w 5892098"/>
                <a:gd name="connsiteY11" fmla="*/ 168675 h 3435658"/>
                <a:gd name="connsiteX12" fmla="*/ 547741 w 5892098"/>
                <a:gd name="connsiteY12" fmla="*/ 133165 h 3435658"/>
                <a:gd name="connsiteX13" fmla="*/ 592130 w 5892098"/>
                <a:gd name="connsiteY13" fmla="*/ 124287 h 3435658"/>
                <a:gd name="connsiteX14" fmla="*/ 672029 w 5892098"/>
                <a:gd name="connsiteY14" fmla="*/ 97654 h 3435658"/>
                <a:gd name="connsiteX15" fmla="*/ 743050 w 5892098"/>
                <a:gd name="connsiteY15" fmla="*/ 79899 h 3435658"/>
                <a:gd name="connsiteX16" fmla="*/ 787438 w 5892098"/>
                <a:gd name="connsiteY16" fmla="*/ 71021 h 3435658"/>
                <a:gd name="connsiteX17" fmla="*/ 956114 w 5892098"/>
                <a:gd name="connsiteY17" fmla="*/ 44388 h 3435658"/>
                <a:gd name="connsiteX18" fmla="*/ 1107034 w 5892098"/>
                <a:gd name="connsiteY18" fmla="*/ 17755 h 3435658"/>
                <a:gd name="connsiteX19" fmla="*/ 1479897 w 5892098"/>
                <a:gd name="connsiteY19" fmla="*/ 0 h 3435658"/>
                <a:gd name="connsiteX20" fmla="*/ 3477372 w 5892098"/>
                <a:gd name="connsiteY20" fmla="*/ 8877 h 3435658"/>
                <a:gd name="connsiteX21" fmla="*/ 3592782 w 5892098"/>
                <a:gd name="connsiteY21" fmla="*/ 17755 h 3435658"/>
                <a:gd name="connsiteX22" fmla="*/ 3637170 w 5892098"/>
                <a:gd name="connsiteY22" fmla="*/ 26633 h 3435658"/>
                <a:gd name="connsiteX23" fmla="*/ 3717069 w 5892098"/>
                <a:gd name="connsiteY23" fmla="*/ 35510 h 3435658"/>
                <a:gd name="connsiteX24" fmla="*/ 3788091 w 5892098"/>
                <a:gd name="connsiteY24" fmla="*/ 53266 h 3435658"/>
                <a:gd name="connsiteX25" fmla="*/ 3832479 w 5892098"/>
                <a:gd name="connsiteY25" fmla="*/ 62143 h 3435658"/>
                <a:gd name="connsiteX26" fmla="*/ 3867990 w 5892098"/>
                <a:gd name="connsiteY26" fmla="*/ 79899 h 3435658"/>
                <a:gd name="connsiteX27" fmla="*/ 3992277 w 5892098"/>
                <a:gd name="connsiteY27" fmla="*/ 115409 h 3435658"/>
                <a:gd name="connsiteX28" fmla="*/ 4072176 w 5892098"/>
                <a:gd name="connsiteY28" fmla="*/ 142042 h 3435658"/>
                <a:gd name="connsiteX29" fmla="*/ 4125442 w 5892098"/>
                <a:gd name="connsiteY29" fmla="*/ 177553 h 3435658"/>
                <a:gd name="connsiteX30" fmla="*/ 4187586 w 5892098"/>
                <a:gd name="connsiteY30" fmla="*/ 195308 h 3435658"/>
                <a:gd name="connsiteX31" fmla="*/ 4223097 w 5892098"/>
                <a:gd name="connsiteY31" fmla="*/ 221941 h 3435658"/>
                <a:gd name="connsiteX32" fmla="*/ 4285240 w 5892098"/>
                <a:gd name="connsiteY32" fmla="*/ 248574 h 3435658"/>
                <a:gd name="connsiteX33" fmla="*/ 4302996 w 5892098"/>
                <a:gd name="connsiteY33" fmla="*/ 266330 h 3435658"/>
                <a:gd name="connsiteX34" fmla="*/ 4356262 w 5892098"/>
                <a:gd name="connsiteY34" fmla="*/ 301840 h 3435658"/>
                <a:gd name="connsiteX35" fmla="*/ 4409528 w 5892098"/>
                <a:gd name="connsiteY35" fmla="*/ 346229 h 3435658"/>
                <a:gd name="connsiteX36" fmla="*/ 4462794 w 5892098"/>
                <a:gd name="connsiteY36" fmla="*/ 399495 h 3435658"/>
                <a:gd name="connsiteX37" fmla="*/ 4498304 w 5892098"/>
                <a:gd name="connsiteY37" fmla="*/ 497149 h 3435658"/>
                <a:gd name="connsiteX38" fmla="*/ 4498304 w 5892098"/>
                <a:gd name="connsiteY38" fmla="*/ 861134 h 3435658"/>
                <a:gd name="connsiteX39" fmla="*/ 4471671 w 5892098"/>
                <a:gd name="connsiteY39" fmla="*/ 914400 h 3435658"/>
                <a:gd name="connsiteX40" fmla="*/ 4462794 w 5892098"/>
                <a:gd name="connsiteY40" fmla="*/ 949910 h 3435658"/>
                <a:gd name="connsiteX41" fmla="*/ 4427283 w 5892098"/>
                <a:gd name="connsiteY41" fmla="*/ 1003176 h 3435658"/>
                <a:gd name="connsiteX42" fmla="*/ 4374017 w 5892098"/>
                <a:gd name="connsiteY42" fmla="*/ 1091953 h 3435658"/>
                <a:gd name="connsiteX43" fmla="*/ 4302996 w 5892098"/>
                <a:gd name="connsiteY43" fmla="*/ 1154097 h 3435658"/>
                <a:gd name="connsiteX44" fmla="*/ 4285240 w 5892098"/>
                <a:gd name="connsiteY44" fmla="*/ 1171852 h 3435658"/>
                <a:gd name="connsiteX45" fmla="*/ 4249730 w 5892098"/>
                <a:gd name="connsiteY45" fmla="*/ 1207363 h 3435658"/>
                <a:gd name="connsiteX46" fmla="*/ 4196464 w 5892098"/>
                <a:gd name="connsiteY46" fmla="*/ 1242873 h 3435658"/>
                <a:gd name="connsiteX47" fmla="*/ 4134320 w 5892098"/>
                <a:gd name="connsiteY47" fmla="*/ 1287262 h 3435658"/>
                <a:gd name="connsiteX48" fmla="*/ 4116564 w 5892098"/>
                <a:gd name="connsiteY48" fmla="*/ 1305017 h 3435658"/>
                <a:gd name="connsiteX49" fmla="*/ 4081054 w 5892098"/>
                <a:gd name="connsiteY49" fmla="*/ 1322773 h 3435658"/>
                <a:gd name="connsiteX50" fmla="*/ 4054421 w 5892098"/>
                <a:gd name="connsiteY50" fmla="*/ 1340528 h 3435658"/>
                <a:gd name="connsiteX51" fmla="*/ 4018910 w 5892098"/>
                <a:gd name="connsiteY51" fmla="*/ 1349406 h 3435658"/>
                <a:gd name="connsiteX52" fmla="*/ 3939011 w 5892098"/>
                <a:gd name="connsiteY52" fmla="*/ 1384916 h 3435658"/>
                <a:gd name="connsiteX53" fmla="*/ 3876867 w 5892098"/>
                <a:gd name="connsiteY53" fmla="*/ 1402672 h 3435658"/>
                <a:gd name="connsiteX54" fmla="*/ 3841357 w 5892098"/>
                <a:gd name="connsiteY54" fmla="*/ 1420427 h 3435658"/>
                <a:gd name="connsiteX55" fmla="*/ 3788091 w 5892098"/>
                <a:gd name="connsiteY55" fmla="*/ 1455938 h 3435658"/>
                <a:gd name="connsiteX56" fmla="*/ 3725947 w 5892098"/>
                <a:gd name="connsiteY56" fmla="*/ 1473693 h 3435658"/>
                <a:gd name="connsiteX57" fmla="*/ 3690436 w 5892098"/>
                <a:gd name="connsiteY57" fmla="*/ 1491448 h 3435658"/>
                <a:gd name="connsiteX58" fmla="*/ 3619415 w 5892098"/>
                <a:gd name="connsiteY58" fmla="*/ 1500326 h 3435658"/>
                <a:gd name="connsiteX59" fmla="*/ 3530638 w 5892098"/>
                <a:gd name="connsiteY59" fmla="*/ 1518081 h 3435658"/>
                <a:gd name="connsiteX60" fmla="*/ 3450739 w 5892098"/>
                <a:gd name="connsiteY60" fmla="*/ 1544714 h 3435658"/>
                <a:gd name="connsiteX61" fmla="*/ 3424106 w 5892098"/>
                <a:gd name="connsiteY61" fmla="*/ 1553592 h 3435658"/>
                <a:gd name="connsiteX62" fmla="*/ 3326452 w 5892098"/>
                <a:gd name="connsiteY62" fmla="*/ 1571347 h 3435658"/>
                <a:gd name="connsiteX63" fmla="*/ 3282064 w 5892098"/>
                <a:gd name="connsiteY63" fmla="*/ 1580225 h 3435658"/>
                <a:gd name="connsiteX64" fmla="*/ 3255431 w 5892098"/>
                <a:gd name="connsiteY64" fmla="*/ 1589103 h 3435658"/>
                <a:gd name="connsiteX65" fmla="*/ 3219920 w 5892098"/>
                <a:gd name="connsiteY65" fmla="*/ 1606858 h 3435658"/>
                <a:gd name="connsiteX66" fmla="*/ 3113388 w 5892098"/>
                <a:gd name="connsiteY66" fmla="*/ 1624613 h 3435658"/>
                <a:gd name="connsiteX67" fmla="*/ 3015733 w 5892098"/>
                <a:gd name="connsiteY67" fmla="*/ 1642369 h 3435658"/>
                <a:gd name="connsiteX68" fmla="*/ 2989100 w 5892098"/>
                <a:gd name="connsiteY68" fmla="*/ 1651246 h 3435658"/>
                <a:gd name="connsiteX69" fmla="*/ 2926957 w 5892098"/>
                <a:gd name="connsiteY69" fmla="*/ 1669002 h 3435658"/>
                <a:gd name="connsiteX70" fmla="*/ 2855935 w 5892098"/>
                <a:gd name="connsiteY70" fmla="*/ 1686757 h 3435658"/>
                <a:gd name="connsiteX71" fmla="*/ 2829302 w 5892098"/>
                <a:gd name="connsiteY71" fmla="*/ 1695635 h 3435658"/>
                <a:gd name="connsiteX72" fmla="*/ 2784914 w 5892098"/>
                <a:gd name="connsiteY72" fmla="*/ 1704512 h 3435658"/>
                <a:gd name="connsiteX73" fmla="*/ 2713893 w 5892098"/>
                <a:gd name="connsiteY73" fmla="*/ 1722268 h 3435658"/>
                <a:gd name="connsiteX74" fmla="*/ 2651749 w 5892098"/>
                <a:gd name="connsiteY74" fmla="*/ 1731145 h 3435658"/>
                <a:gd name="connsiteX75" fmla="*/ 2625116 w 5892098"/>
                <a:gd name="connsiteY75" fmla="*/ 1740023 h 3435658"/>
                <a:gd name="connsiteX76" fmla="*/ 2589605 w 5892098"/>
                <a:gd name="connsiteY76" fmla="*/ 1748901 h 3435658"/>
                <a:gd name="connsiteX77" fmla="*/ 2554095 w 5892098"/>
                <a:gd name="connsiteY77" fmla="*/ 1766656 h 3435658"/>
                <a:gd name="connsiteX78" fmla="*/ 2420930 w 5892098"/>
                <a:gd name="connsiteY78" fmla="*/ 1793289 h 3435658"/>
                <a:gd name="connsiteX79" fmla="*/ 2385419 w 5892098"/>
                <a:gd name="connsiteY79" fmla="*/ 1811044 h 3435658"/>
                <a:gd name="connsiteX80" fmla="*/ 2358786 w 5892098"/>
                <a:gd name="connsiteY80" fmla="*/ 1819922 h 3435658"/>
                <a:gd name="connsiteX81" fmla="*/ 2296642 w 5892098"/>
                <a:gd name="connsiteY81" fmla="*/ 1837677 h 3435658"/>
                <a:gd name="connsiteX82" fmla="*/ 2198988 w 5892098"/>
                <a:gd name="connsiteY82" fmla="*/ 1846555 h 3435658"/>
                <a:gd name="connsiteX83" fmla="*/ 2172355 w 5892098"/>
                <a:gd name="connsiteY83" fmla="*/ 1855433 h 3435658"/>
                <a:gd name="connsiteX84" fmla="*/ 2136844 w 5892098"/>
                <a:gd name="connsiteY84" fmla="*/ 1873188 h 3435658"/>
                <a:gd name="connsiteX85" fmla="*/ 2083578 w 5892098"/>
                <a:gd name="connsiteY85" fmla="*/ 1882066 h 3435658"/>
                <a:gd name="connsiteX86" fmla="*/ 2039190 w 5892098"/>
                <a:gd name="connsiteY86" fmla="*/ 1890943 h 3435658"/>
                <a:gd name="connsiteX87" fmla="*/ 1985924 w 5892098"/>
                <a:gd name="connsiteY87" fmla="*/ 1917576 h 3435658"/>
                <a:gd name="connsiteX88" fmla="*/ 1897147 w 5892098"/>
                <a:gd name="connsiteY88" fmla="*/ 1944209 h 3435658"/>
                <a:gd name="connsiteX89" fmla="*/ 1852759 w 5892098"/>
                <a:gd name="connsiteY89" fmla="*/ 1970842 h 3435658"/>
                <a:gd name="connsiteX90" fmla="*/ 1835003 w 5892098"/>
                <a:gd name="connsiteY90" fmla="*/ 1988598 h 3435658"/>
                <a:gd name="connsiteX91" fmla="*/ 1799493 w 5892098"/>
                <a:gd name="connsiteY91" fmla="*/ 2006353 h 3435658"/>
                <a:gd name="connsiteX92" fmla="*/ 1737349 w 5892098"/>
                <a:gd name="connsiteY92" fmla="*/ 2068497 h 3435658"/>
                <a:gd name="connsiteX93" fmla="*/ 1710716 w 5892098"/>
                <a:gd name="connsiteY93" fmla="*/ 2095130 h 3435658"/>
                <a:gd name="connsiteX94" fmla="*/ 1675205 w 5892098"/>
                <a:gd name="connsiteY94" fmla="*/ 2112885 h 3435658"/>
                <a:gd name="connsiteX95" fmla="*/ 1630817 w 5892098"/>
                <a:gd name="connsiteY95" fmla="*/ 2175029 h 3435658"/>
                <a:gd name="connsiteX96" fmla="*/ 1613062 w 5892098"/>
                <a:gd name="connsiteY96" fmla="*/ 2210539 h 3435658"/>
                <a:gd name="connsiteX97" fmla="*/ 1604184 w 5892098"/>
                <a:gd name="connsiteY97" fmla="*/ 2237173 h 3435658"/>
                <a:gd name="connsiteX98" fmla="*/ 1586429 w 5892098"/>
                <a:gd name="connsiteY98" fmla="*/ 2325949 h 3435658"/>
                <a:gd name="connsiteX99" fmla="*/ 1595306 w 5892098"/>
                <a:gd name="connsiteY99" fmla="*/ 2547891 h 3435658"/>
                <a:gd name="connsiteX100" fmla="*/ 1604184 w 5892098"/>
                <a:gd name="connsiteY100" fmla="*/ 2574524 h 3435658"/>
                <a:gd name="connsiteX101" fmla="*/ 1648572 w 5892098"/>
                <a:gd name="connsiteY101" fmla="*/ 2636668 h 3435658"/>
                <a:gd name="connsiteX102" fmla="*/ 1666328 w 5892098"/>
                <a:gd name="connsiteY102" fmla="*/ 2663301 h 3435658"/>
                <a:gd name="connsiteX103" fmla="*/ 1692961 w 5892098"/>
                <a:gd name="connsiteY103" fmla="*/ 2707689 h 3435658"/>
                <a:gd name="connsiteX104" fmla="*/ 1719594 w 5892098"/>
                <a:gd name="connsiteY104" fmla="*/ 2734322 h 3435658"/>
                <a:gd name="connsiteX105" fmla="*/ 1728471 w 5892098"/>
                <a:gd name="connsiteY105" fmla="*/ 2760955 h 3435658"/>
                <a:gd name="connsiteX106" fmla="*/ 1746227 w 5892098"/>
                <a:gd name="connsiteY106" fmla="*/ 2778710 h 3435658"/>
                <a:gd name="connsiteX107" fmla="*/ 1826126 w 5892098"/>
                <a:gd name="connsiteY107" fmla="*/ 2840854 h 3435658"/>
                <a:gd name="connsiteX108" fmla="*/ 1897147 w 5892098"/>
                <a:gd name="connsiteY108" fmla="*/ 2894120 h 3435658"/>
                <a:gd name="connsiteX109" fmla="*/ 1932658 w 5892098"/>
                <a:gd name="connsiteY109" fmla="*/ 2929631 h 3435658"/>
                <a:gd name="connsiteX110" fmla="*/ 1968168 w 5892098"/>
                <a:gd name="connsiteY110" fmla="*/ 2947386 h 3435658"/>
                <a:gd name="connsiteX111" fmla="*/ 2003679 w 5892098"/>
                <a:gd name="connsiteY111" fmla="*/ 2974019 h 3435658"/>
                <a:gd name="connsiteX112" fmla="*/ 2030312 w 5892098"/>
                <a:gd name="connsiteY112" fmla="*/ 3000652 h 3435658"/>
                <a:gd name="connsiteX113" fmla="*/ 2074700 w 5892098"/>
                <a:gd name="connsiteY113" fmla="*/ 3018407 h 3435658"/>
                <a:gd name="connsiteX114" fmla="*/ 2136844 w 5892098"/>
                <a:gd name="connsiteY114" fmla="*/ 3053918 h 3435658"/>
                <a:gd name="connsiteX115" fmla="*/ 2172355 w 5892098"/>
                <a:gd name="connsiteY115" fmla="*/ 3071673 h 3435658"/>
                <a:gd name="connsiteX116" fmla="*/ 2198988 w 5892098"/>
                <a:gd name="connsiteY116" fmla="*/ 3089429 h 3435658"/>
                <a:gd name="connsiteX117" fmla="*/ 2234498 w 5892098"/>
                <a:gd name="connsiteY117" fmla="*/ 3116062 h 3435658"/>
                <a:gd name="connsiteX118" fmla="*/ 2261131 w 5892098"/>
                <a:gd name="connsiteY118" fmla="*/ 3124939 h 3435658"/>
                <a:gd name="connsiteX119" fmla="*/ 2323275 w 5892098"/>
                <a:gd name="connsiteY119" fmla="*/ 3160450 h 3435658"/>
                <a:gd name="connsiteX120" fmla="*/ 2367664 w 5892098"/>
                <a:gd name="connsiteY120" fmla="*/ 3187083 h 3435658"/>
                <a:gd name="connsiteX121" fmla="*/ 2403174 w 5892098"/>
                <a:gd name="connsiteY121" fmla="*/ 3195961 h 3435658"/>
                <a:gd name="connsiteX122" fmla="*/ 2491951 w 5892098"/>
                <a:gd name="connsiteY122" fmla="*/ 3240349 h 3435658"/>
                <a:gd name="connsiteX123" fmla="*/ 2562972 w 5892098"/>
                <a:gd name="connsiteY123" fmla="*/ 3266982 h 3435658"/>
                <a:gd name="connsiteX124" fmla="*/ 2651749 w 5892098"/>
                <a:gd name="connsiteY124" fmla="*/ 3293615 h 3435658"/>
                <a:gd name="connsiteX125" fmla="*/ 2705015 w 5892098"/>
                <a:gd name="connsiteY125" fmla="*/ 3311371 h 3435658"/>
                <a:gd name="connsiteX126" fmla="*/ 2758281 w 5892098"/>
                <a:gd name="connsiteY126" fmla="*/ 3320248 h 3435658"/>
                <a:gd name="connsiteX127" fmla="*/ 2944712 w 5892098"/>
                <a:gd name="connsiteY127" fmla="*/ 3373514 h 3435658"/>
                <a:gd name="connsiteX128" fmla="*/ 3006856 w 5892098"/>
                <a:gd name="connsiteY128" fmla="*/ 3391270 h 3435658"/>
                <a:gd name="connsiteX129" fmla="*/ 3077877 w 5892098"/>
                <a:gd name="connsiteY129" fmla="*/ 3417903 h 3435658"/>
                <a:gd name="connsiteX130" fmla="*/ 3282064 w 5892098"/>
                <a:gd name="connsiteY130" fmla="*/ 3426780 h 3435658"/>
                <a:gd name="connsiteX131" fmla="*/ 3424106 w 5892098"/>
                <a:gd name="connsiteY131" fmla="*/ 3435658 h 3435658"/>
                <a:gd name="connsiteX132" fmla="*/ 3992277 w 5892098"/>
                <a:gd name="connsiteY132" fmla="*/ 3426780 h 3435658"/>
                <a:gd name="connsiteX133" fmla="*/ 4036665 w 5892098"/>
                <a:gd name="connsiteY133" fmla="*/ 3417903 h 3435658"/>
                <a:gd name="connsiteX134" fmla="*/ 4152075 w 5892098"/>
                <a:gd name="connsiteY134" fmla="*/ 3400147 h 3435658"/>
                <a:gd name="connsiteX135" fmla="*/ 4365139 w 5892098"/>
                <a:gd name="connsiteY135" fmla="*/ 3364637 h 3435658"/>
                <a:gd name="connsiteX136" fmla="*/ 4418405 w 5892098"/>
                <a:gd name="connsiteY136" fmla="*/ 3346881 h 3435658"/>
                <a:gd name="connsiteX137" fmla="*/ 4480549 w 5892098"/>
                <a:gd name="connsiteY137" fmla="*/ 3338004 h 3435658"/>
                <a:gd name="connsiteX138" fmla="*/ 4516060 w 5892098"/>
                <a:gd name="connsiteY138" fmla="*/ 3329126 h 3435658"/>
                <a:gd name="connsiteX139" fmla="*/ 4560448 w 5892098"/>
                <a:gd name="connsiteY139" fmla="*/ 3320248 h 3435658"/>
                <a:gd name="connsiteX140" fmla="*/ 4613714 w 5892098"/>
                <a:gd name="connsiteY140" fmla="*/ 3302493 h 3435658"/>
                <a:gd name="connsiteX141" fmla="*/ 4649225 w 5892098"/>
                <a:gd name="connsiteY141" fmla="*/ 3293615 h 3435658"/>
                <a:gd name="connsiteX142" fmla="*/ 4693613 w 5892098"/>
                <a:gd name="connsiteY142" fmla="*/ 3266982 h 3435658"/>
                <a:gd name="connsiteX143" fmla="*/ 4782390 w 5892098"/>
                <a:gd name="connsiteY143" fmla="*/ 3249227 h 3435658"/>
                <a:gd name="connsiteX144" fmla="*/ 4880044 w 5892098"/>
                <a:gd name="connsiteY144" fmla="*/ 3231472 h 3435658"/>
                <a:gd name="connsiteX145" fmla="*/ 4924432 w 5892098"/>
                <a:gd name="connsiteY145" fmla="*/ 3213716 h 3435658"/>
                <a:gd name="connsiteX146" fmla="*/ 4995454 w 5892098"/>
                <a:gd name="connsiteY146" fmla="*/ 3204839 h 3435658"/>
                <a:gd name="connsiteX147" fmla="*/ 5048720 w 5892098"/>
                <a:gd name="connsiteY147" fmla="*/ 3195961 h 3435658"/>
                <a:gd name="connsiteX148" fmla="*/ 5101986 w 5892098"/>
                <a:gd name="connsiteY148" fmla="*/ 3169328 h 3435658"/>
                <a:gd name="connsiteX149" fmla="*/ 5137497 w 5892098"/>
                <a:gd name="connsiteY149" fmla="*/ 3160450 h 3435658"/>
                <a:gd name="connsiteX150" fmla="*/ 5199640 w 5892098"/>
                <a:gd name="connsiteY150" fmla="*/ 3116062 h 3435658"/>
                <a:gd name="connsiteX151" fmla="*/ 5217396 w 5892098"/>
                <a:gd name="connsiteY151" fmla="*/ 3098306 h 3435658"/>
                <a:gd name="connsiteX152" fmla="*/ 5244029 w 5892098"/>
                <a:gd name="connsiteY152" fmla="*/ 3089429 h 3435658"/>
                <a:gd name="connsiteX153" fmla="*/ 5315050 w 5892098"/>
                <a:gd name="connsiteY153" fmla="*/ 3062796 h 3435658"/>
                <a:gd name="connsiteX154" fmla="*/ 5359438 w 5892098"/>
                <a:gd name="connsiteY154" fmla="*/ 3036163 h 3435658"/>
                <a:gd name="connsiteX155" fmla="*/ 5377194 w 5892098"/>
                <a:gd name="connsiteY155" fmla="*/ 3018407 h 3435658"/>
                <a:gd name="connsiteX156" fmla="*/ 5448215 w 5892098"/>
                <a:gd name="connsiteY156" fmla="*/ 2974019 h 3435658"/>
                <a:gd name="connsiteX157" fmla="*/ 5501481 w 5892098"/>
                <a:gd name="connsiteY157" fmla="*/ 2956264 h 3435658"/>
                <a:gd name="connsiteX158" fmla="*/ 5554747 w 5892098"/>
                <a:gd name="connsiteY158" fmla="*/ 2920753 h 3435658"/>
                <a:gd name="connsiteX159" fmla="*/ 5608013 w 5892098"/>
                <a:gd name="connsiteY159" fmla="*/ 2894120 h 3435658"/>
                <a:gd name="connsiteX160" fmla="*/ 5661279 w 5892098"/>
                <a:gd name="connsiteY160" fmla="*/ 2849732 h 3435658"/>
                <a:gd name="connsiteX161" fmla="*/ 5679034 w 5892098"/>
                <a:gd name="connsiteY161" fmla="*/ 2831976 h 3435658"/>
                <a:gd name="connsiteX162" fmla="*/ 5705667 w 5892098"/>
                <a:gd name="connsiteY162" fmla="*/ 2823099 h 3435658"/>
                <a:gd name="connsiteX163" fmla="*/ 5750056 w 5892098"/>
                <a:gd name="connsiteY163" fmla="*/ 2778710 h 3435658"/>
                <a:gd name="connsiteX164" fmla="*/ 5794444 w 5892098"/>
                <a:gd name="connsiteY164" fmla="*/ 2734322 h 3435658"/>
                <a:gd name="connsiteX165" fmla="*/ 5803322 w 5892098"/>
                <a:gd name="connsiteY165" fmla="*/ 2707689 h 3435658"/>
                <a:gd name="connsiteX166" fmla="*/ 5865465 w 5892098"/>
                <a:gd name="connsiteY166" fmla="*/ 2627790 h 3435658"/>
                <a:gd name="connsiteX167" fmla="*/ 5883221 w 5892098"/>
                <a:gd name="connsiteY167" fmla="*/ 2574524 h 3435658"/>
                <a:gd name="connsiteX168" fmla="*/ 5892098 w 5892098"/>
                <a:gd name="connsiteY168" fmla="*/ 2547891 h 343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892098" h="3435658">
                  <a:moveTo>
                    <a:pt x="15081" y="443883"/>
                  </a:moveTo>
                  <a:cubicBezTo>
                    <a:pt x="81199" y="399805"/>
                    <a:pt x="0" y="456452"/>
                    <a:pt x="68347" y="399495"/>
                  </a:cubicBezTo>
                  <a:cubicBezTo>
                    <a:pt x="76544" y="392664"/>
                    <a:pt x="86783" y="388570"/>
                    <a:pt x="94980" y="381739"/>
                  </a:cubicBezTo>
                  <a:cubicBezTo>
                    <a:pt x="104625" y="373701"/>
                    <a:pt x="111703" y="362814"/>
                    <a:pt x="121613" y="355106"/>
                  </a:cubicBezTo>
                  <a:cubicBezTo>
                    <a:pt x="167401" y="319494"/>
                    <a:pt x="161329" y="324113"/>
                    <a:pt x="201512" y="310718"/>
                  </a:cubicBezTo>
                  <a:cubicBezTo>
                    <a:pt x="279321" y="232909"/>
                    <a:pt x="180619" y="328129"/>
                    <a:pt x="254778" y="266330"/>
                  </a:cubicBezTo>
                  <a:cubicBezTo>
                    <a:pt x="264423" y="258293"/>
                    <a:pt x="271766" y="247735"/>
                    <a:pt x="281411" y="239697"/>
                  </a:cubicBezTo>
                  <a:cubicBezTo>
                    <a:pt x="295463" y="227987"/>
                    <a:pt x="327763" y="210108"/>
                    <a:pt x="343555" y="204186"/>
                  </a:cubicBezTo>
                  <a:cubicBezTo>
                    <a:pt x="354979" y="199902"/>
                    <a:pt x="367333" y="198660"/>
                    <a:pt x="379065" y="195308"/>
                  </a:cubicBezTo>
                  <a:cubicBezTo>
                    <a:pt x="388063" y="192737"/>
                    <a:pt x="396620" y="188701"/>
                    <a:pt x="405698" y="186431"/>
                  </a:cubicBezTo>
                  <a:cubicBezTo>
                    <a:pt x="420337" y="182771"/>
                    <a:pt x="435357" y="180826"/>
                    <a:pt x="450087" y="177553"/>
                  </a:cubicBezTo>
                  <a:cubicBezTo>
                    <a:pt x="461997" y="174906"/>
                    <a:pt x="473760" y="171634"/>
                    <a:pt x="485597" y="168675"/>
                  </a:cubicBezTo>
                  <a:cubicBezTo>
                    <a:pt x="505078" y="155688"/>
                    <a:pt x="525217" y="140673"/>
                    <a:pt x="547741" y="133165"/>
                  </a:cubicBezTo>
                  <a:cubicBezTo>
                    <a:pt x="562056" y="128393"/>
                    <a:pt x="577334" y="127246"/>
                    <a:pt x="592130" y="124287"/>
                  </a:cubicBezTo>
                  <a:cubicBezTo>
                    <a:pt x="637720" y="93894"/>
                    <a:pt x="601524" y="112762"/>
                    <a:pt x="672029" y="97654"/>
                  </a:cubicBezTo>
                  <a:cubicBezTo>
                    <a:pt x="695890" y="92541"/>
                    <a:pt x="719273" y="85386"/>
                    <a:pt x="743050" y="79899"/>
                  </a:cubicBezTo>
                  <a:cubicBezTo>
                    <a:pt x="757753" y="76506"/>
                    <a:pt x="772684" y="74183"/>
                    <a:pt x="787438" y="71021"/>
                  </a:cubicBezTo>
                  <a:cubicBezTo>
                    <a:pt x="992514" y="27076"/>
                    <a:pt x="735385" y="77497"/>
                    <a:pt x="956114" y="44388"/>
                  </a:cubicBezTo>
                  <a:cubicBezTo>
                    <a:pt x="1004917" y="37068"/>
                    <a:pt x="1056959" y="20821"/>
                    <a:pt x="1107034" y="17755"/>
                  </a:cubicBezTo>
                  <a:cubicBezTo>
                    <a:pt x="1231230" y="10151"/>
                    <a:pt x="1355609" y="5918"/>
                    <a:pt x="1479897" y="0"/>
                  </a:cubicBezTo>
                  <a:lnTo>
                    <a:pt x="3477372" y="8877"/>
                  </a:lnTo>
                  <a:cubicBezTo>
                    <a:pt x="3515954" y="9201"/>
                    <a:pt x="3554434" y="13494"/>
                    <a:pt x="3592782" y="17755"/>
                  </a:cubicBezTo>
                  <a:cubicBezTo>
                    <a:pt x="3607779" y="19421"/>
                    <a:pt x="3622233" y="24499"/>
                    <a:pt x="3637170" y="26633"/>
                  </a:cubicBezTo>
                  <a:cubicBezTo>
                    <a:pt x="3663698" y="30423"/>
                    <a:pt x="3690541" y="31720"/>
                    <a:pt x="3717069" y="35510"/>
                  </a:cubicBezTo>
                  <a:cubicBezTo>
                    <a:pt x="3793427" y="46418"/>
                    <a:pt x="3733008" y="39495"/>
                    <a:pt x="3788091" y="53266"/>
                  </a:cubicBezTo>
                  <a:cubicBezTo>
                    <a:pt x="3802729" y="56926"/>
                    <a:pt x="3817683" y="59184"/>
                    <a:pt x="3832479" y="62143"/>
                  </a:cubicBezTo>
                  <a:cubicBezTo>
                    <a:pt x="3844316" y="68062"/>
                    <a:pt x="3855435" y="75714"/>
                    <a:pt x="3867990" y="79899"/>
                  </a:cubicBezTo>
                  <a:cubicBezTo>
                    <a:pt x="3908866" y="93524"/>
                    <a:pt x="3992277" y="115409"/>
                    <a:pt x="3992277" y="115409"/>
                  </a:cubicBezTo>
                  <a:cubicBezTo>
                    <a:pt x="4071696" y="168357"/>
                    <a:pt x="3944600" y="88886"/>
                    <a:pt x="4072176" y="142042"/>
                  </a:cubicBezTo>
                  <a:cubicBezTo>
                    <a:pt x="4091874" y="150249"/>
                    <a:pt x="4106067" y="168611"/>
                    <a:pt x="4125442" y="177553"/>
                  </a:cubicBezTo>
                  <a:cubicBezTo>
                    <a:pt x="4145003" y="186581"/>
                    <a:pt x="4166871" y="189390"/>
                    <a:pt x="4187586" y="195308"/>
                  </a:cubicBezTo>
                  <a:cubicBezTo>
                    <a:pt x="4199423" y="204186"/>
                    <a:pt x="4210250" y="214600"/>
                    <a:pt x="4223097" y="221941"/>
                  </a:cubicBezTo>
                  <a:cubicBezTo>
                    <a:pt x="4305946" y="269283"/>
                    <a:pt x="4179615" y="178157"/>
                    <a:pt x="4285240" y="248574"/>
                  </a:cubicBezTo>
                  <a:cubicBezTo>
                    <a:pt x="4292204" y="253217"/>
                    <a:pt x="4296300" y="261308"/>
                    <a:pt x="4302996" y="266330"/>
                  </a:cubicBezTo>
                  <a:cubicBezTo>
                    <a:pt x="4320067" y="279133"/>
                    <a:pt x="4339191" y="289036"/>
                    <a:pt x="4356262" y="301840"/>
                  </a:cubicBezTo>
                  <a:cubicBezTo>
                    <a:pt x="4376299" y="316868"/>
                    <a:pt x="4393851" y="327417"/>
                    <a:pt x="4409528" y="346229"/>
                  </a:cubicBezTo>
                  <a:cubicBezTo>
                    <a:pt x="4450822" y="395781"/>
                    <a:pt x="4417894" y="369561"/>
                    <a:pt x="4462794" y="399495"/>
                  </a:cubicBezTo>
                  <a:cubicBezTo>
                    <a:pt x="4485588" y="467879"/>
                    <a:pt x="4473598" y="435384"/>
                    <a:pt x="4498304" y="497149"/>
                  </a:cubicBezTo>
                  <a:cubicBezTo>
                    <a:pt x="4518018" y="654854"/>
                    <a:pt x="4513157" y="586343"/>
                    <a:pt x="4498304" y="861134"/>
                  </a:cubicBezTo>
                  <a:cubicBezTo>
                    <a:pt x="4496434" y="895727"/>
                    <a:pt x="4491855" y="894216"/>
                    <a:pt x="4471671" y="914400"/>
                  </a:cubicBezTo>
                  <a:cubicBezTo>
                    <a:pt x="4468712" y="926237"/>
                    <a:pt x="4468250" y="938997"/>
                    <a:pt x="4462794" y="949910"/>
                  </a:cubicBezTo>
                  <a:cubicBezTo>
                    <a:pt x="4453251" y="968996"/>
                    <a:pt x="4438262" y="984878"/>
                    <a:pt x="4427283" y="1003176"/>
                  </a:cubicBezTo>
                  <a:cubicBezTo>
                    <a:pt x="4409528" y="1032768"/>
                    <a:pt x="4402731" y="1072810"/>
                    <a:pt x="4374017" y="1091953"/>
                  </a:cubicBezTo>
                  <a:cubicBezTo>
                    <a:pt x="4329972" y="1121316"/>
                    <a:pt x="4354932" y="1102161"/>
                    <a:pt x="4302996" y="1154097"/>
                  </a:cubicBezTo>
                  <a:lnTo>
                    <a:pt x="4285240" y="1171852"/>
                  </a:lnTo>
                  <a:cubicBezTo>
                    <a:pt x="4273403" y="1183689"/>
                    <a:pt x="4263658" y="1198078"/>
                    <a:pt x="4249730" y="1207363"/>
                  </a:cubicBezTo>
                  <a:cubicBezTo>
                    <a:pt x="4231975" y="1219200"/>
                    <a:pt x="4211553" y="1227784"/>
                    <a:pt x="4196464" y="1242873"/>
                  </a:cubicBezTo>
                  <a:cubicBezTo>
                    <a:pt x="4138306" y="1301031"/>
                    <a:pt x="4204427" y="1240524"/>
                    <a:pt x="4134320" y="1287262"/>
                  </a:cubicBezTo>
                  <a:cubicBezTo>
                    <a:pt x="4127356" y="1291905"/>
                    <a:pt x="4123528" y="1300374"/>
                    <a:pt x="4116564" y="1305017"/>
                  </a:cubicBezTo>
                  <a:cubicBezTo>
                    <a:pt x="4105553" y="1312358"/>
                    <a:pt x="4092544" y="1316207"/>
                    <a:pt x="4081054" y="1322773"/>
                  </a:cubicBezTo>
                  <a:cubicBezTo>
                    <a:pt x="4071790" y="1328067"/>
                    <a:pt x="4064228" y="1336325"/>
                    <a:pt x="4054421" y="1340528"/>
                  </a:cubicBezTo>
                  <a:cubicBezTo>
                    <a:pt x="4043206" y="1345334"/>
                    <a:pt x="4030485" y="1345548"/>
                    <a:pt x="4018910" y="1349406"/>
                  </a:cubicBezTo>
                  <a:cubicBezTo>
                    <a:pt x="3873146" y="1397994"/>
                    <a:pt x="4062760" y="1338510"/>
                    <a:pt x="3939011" y="1384916"/>
                  </a:cubicBezTo>
                  <a:cubicBezTo>
                    <a:pt x="3878948" y="1407439"/>
                    <a:pt x="3926943" y="1381211"/>
                    <a:pt x="3876867" y="1402672"/>
                  </a:cubicBezTo>
                  <a:cubicBezTo>
                    <a:pt x="3864703" y="1407885"/>
                    <a:pt x="3852368" y="1413086"/>
                    <a:pt x="3841357" y="1420427"/>
                  </a:cubicBezTo>
                  <a:cubicBezTo>
                    <a:pt x="3796660" y="1450225"/>
                    <a:pt x="3858888" y="1430193"/>
                    <a:pt x="3788091" y="1455938"/>
                  </a:cubicBezTo>
                  <a:cubicBezTo>
                    <a:pt x="3767845" y="1463300"/>
                    <a:pt x="3746194" y="1466331"/>
                    <a:pt x="3725947" y="1473693"/>
                  </a:cubicBezTo>
                  <a:cubicBezTo>
                    <a:pt x="3713510" y="1478216"/>
                    <a:pt x="3703275" y="1488238"/>
                    <a:pt x="3690436" y="1491448"/>
                  </a:cubicBezTo>
                  <a:cubicBezTo>
                    <a:pt x="3667290" y="1497234"/>
                    <a:pt x="3643089" y="1497367"/>
                    <a:pt x="3619415" y="1500326"/>
                  </a:cubicBezTo>
                  <a:cubicBezTo>
                    <a:pt x="3531879" y="1529506"/>
                    <a:pt x="3693842" y="1477281"/>
                    <a:pt x="3530638" y="1518081"/>
                  </a:cubicBezTo>
                  <a:cubicBezTo>
                    <a:pt x="3503403" y="1524890"/>
                    <a:pt x="3477372" y="1535836"/>
                    <a:pt x="3450739" y="1544714"/>
                  </a:cubicBezTo>
                  <a:cubicBezTo>
                    <a:pt x="3441861" y="1547673"/>
                    <a:pt x="3433370" y="1552269"/>
                    <a:pt x="3424106" y="1553592"/>
                  </a:cubicBezTo>
                  <a:cubicBezTo>
                    <a:pt x="3316400" y="1568979"/>
                    <a:pt x="3401788" y="1554606"/>
                    <a:pt x="3326452" y="1571347"/>
                  </a:cubicBezTo>
                  <a:cubicBezTo>
                    <a:pt x="3311722" y="1574620"/>
                    <a:pt x="3296702" y="1576565"/>
                    <a:pt x="3282064" y="1580225"/>
                  </a:cubicBezTo>
                  <a:cubicBezTo>
                    <a:pt x="3272986" y="1582495"/>
                    <a:pt x="3264032" y="1585417"/>
                    <a:pt x="3255431" y="1589103"/>
                  </a:cubicBezTo>
                  <a:cubicBezTo>
                    <a:pt x="3243267" y="1594316"/>
                    <a:pt x="3232759" y="1603648"/>
                    <a:pt x="3219920" y="1606858"/>
                  </a:cubicBezTo>
                  <a:cubicBezTo>
                    <a:pt x="3184994" y="1615589"/>
                    <a:pt x="3148899" y="1618695"/>
                    <a:pt x="3113388" y="1624613"/>
                  </a:cubicBezTo>
                  <a:cubicBezTo>
                    <a:pt x="3052312" y="1644972"/>
                    <a:pt x="3126148" y="1622294"/>
                    <a:pt x="3015733" y="1642369"/>
                  </a:cubicBezTo>
                  <a:cubicBezTo>
                    <a:pt x="3006526" y="1644043"/>
                    <a:pt x="2998063" y="1648557"/>
                    <a:pt x="2989100" y="1651246"/>
                  </a:cubicBezTo>
                  <a:cubicBezTo>
                    <a:pt x="2968465" y="1657436"/>
                    <a:pt x="2947773" y="1663451"/>
                    <a:pt x="2926957" y="1669002"/>
                  </a:cubicBezTo>
                  <a:cubicBezTo>
                    <a:pt x="2903378" y="1675290"/>
                    <a:pt x="2879478" y="1680336"/>
                    <a:pt x="2855935" y="1686757"/>
                  </a:cubicBezTo>
                  <a:cubicBezTo>
                    <a:pt x="2846907" y="1689219"/>
                    <a:pt x="2838381" y="1693365"/>
                    <a:pt x="2829302" y="1695635"/>
                  </a:cubicBezTo>
                  <a:cubicBezTo>
                    <a:pt x="2814664" y="1699295"/>
                    <a:pt x="2799617" y="1701119"/>
                    <a:pt x="2784914" y="1704512"/>
                  </a:cubicBezTo>
                  <a:cubicBezTo>
                    <a:pt x="2761137" y="1709999"/>
                    <a:pt x="2737821" y="1717482"/>
                    <a:pt x="2713893" y="1722268"/>
                  </a:cubicBezTo>
                  <a:cubicBezTo>
                    <a:pt x="2693374" y="1726372"/>
                    <a:pt x="2672464" y="1728186"/>
                    <a:pt x="2651749" y="1731145"/>
                  </a:cubicBezTo>
                  <a:cubicBezTo>
                    <a:pt x="2642871" y="1734104"/>
                    <a:pt x="2634114" y="1737452"/>
                    <a:pt x="2625116" y="1740023"/>
                  </a:cubicBezTo>
                  <a:cubicBezTo>
                    <a:pt x="2613384" y="1743375"/>
                    <a:pt x="2601029" y="1744617"/>
                    <a:pt x="2589605" y="1748901"/>
                  </a:cubicBezTo>
                  <a:cubicBezTo>
                    <a:pt x="2577214" y="1753548"/>
                    <a:pt x="2566862" y="1763174"/>
                    <a:pt x="2554095" y="1766656"/>
                  </a:cubicBezTo>
                  <a:cubicBezTo>
                    <a:pt x="2504618" y="1780150"/>
                    <a:pt x="2469307" y="1769101"/>
                    <a:pt x="2420930" y="1793289"/>
                  </a:cubicBezTo>
                  <a:cubicBezTo>
                    <a:pt x="2409093" y="1799207"/>
                    <a:pt x="2397583" y="1805831"/>
                    <a:pt x="2385419" y="1811044"/>
                  </a:cubicBezTo>
                  <a:cubicBezTo>
                    <a:pt x="2376818" y="1814730"/>
                    <a:pt x="2367749" y="1817233"/>
                    <a:pt x="2358786" y="1819922"/>
                  </a:cubicBezTo>
                  <a:cubicBezTo>
                    <a:pt x="2338151" y="1826112"/>
                    <a:pt x="2317892" y="1834135"/>
                    <a:pt x="2296642" y="1837677"/>
                  </a:cubicBezTo>
                  <a:cubicBezTo>
                    <a:pt x="2264401" y="1843050"/>
                    <a:pt x="2231539" y="1843596"/>
                    <a:pt x="2198988" y="1846555"/>
                  </a:cubicBezTo>
                  <a:cubicBezTo>
                    <a:pt x="2190110" y="1849514"/>
                    <a:pt x="2180956" y="1851747"/>
                    <a:pt x="2172355" y="1855433"/>
                  </a:cubicBezTo>
                  <a:cubicBezTo>
                    <a:pt x="2160191" y="1860646"/>
                    <a:pt x="2149520" y="1869385"/>
                    <a:pt x="2136844" y="1873188"/>
                  </a:cubicBezTo>
                  <a:cubicBezTo>
                    <a:pt x="2119603" y="1878360"/>
                    <a:pt x="2101288" y="1878846"/>
                    <a:pt x="2083578" y="1882066"/>
                  </a:cubicBezTo>
                  <a:cubicBezTo>
                    <a:pt x="2068732" y="1884765"/>
                    <a:pt x="2053828" y="1887283"/>
                    <a:pt x="2039190" y="1890943"/>
                  </a:cubicBezTo>
                  <a:cubicBezTo>
                    <a:pt x="1983693" y="1904817"/>
                    <a:pt x="2041712" y="1892781"/>
                    <a:pt x="1985924" y="1917576"/>
                  </a:cubicBezTo>
                  <a:cubicBezTo>
                    <a:pt x="1958127" y="1929930"/>
                    <a:pt x="1926665" y="1936830"/>
                    <a:pt x="1897147" y="1944209"/>
                  </a:cubicBezTo>
                  <a:cubicBezTo>
                    <a:pt x="1882351" y="1953087"/>
                    <a:pt x="1866800" y="1960813"/>
                    <a:pt x="1852759" y="1970842"/>
                  </a:cubicBezTo>
                  <a:cubicBezTo>
                    <a:pt x="1845948" y="1975707"/>
                    <a:pt x="1841967" y="1983955"/>
                    <a:pt x="1835003" y="1988598"/>
                  </a:cubicBezTo>
                  <a:cubicBezTo>
                    <a:pt x="1823992" y="1995939"/>
                    <a:pt x="1810080" y="1998413"/>
                    <a:pt x="1799493" y="2006353"/>
                  </a:cubicBezTo>
                  <a:lnTo>
                    <a:pt x="1737349" y="2068497"/>
                  </a:lnTo>
                  <a:cubicBezTo>
                    <a:pt x="1728471" y="2077375"/>
                    <a:pt x="1721946" y="2089515"/>
                    <a:pt x="1710716" y="2095130"/>
                  </a:cubicBezTo>
                  <a:lnTo>
                    <a:pt x="1675205" y="2112885"/>
                  </a:lnTo>
                  <a:cubicBezTo>
                    <a:pt x="1663771" y="2128130"/>
                    <a:pt x="1641203" y="2156854"/>
                    <a:pt x="1630817" y="2175029"/>
                  </a:cubicBezTo>
                  <a:cubicBezTo>
                    <a:pt x="1624251" y="2186519"/>
                    <a:pt x="1618275" y="2198375"/>
                    <a:pt x="1613062" y="2210539"/>
                  </a:cubicBezTo>
                  <a:cubicBezTo>
                    <a:pt x="1609376" y="2219141"/>
                    <a:pt x="1606755" y="2228175"/>
                    <a:pt x="1604184" y="2237173"/>
                  </a:cubicBezTo>
                  <a:cubicBezTo>
                    <a:pt x="1593588" y="2274259"/>
                    <a:pt x="1593406" y="2284086"/>
                    <a:pt x="1586429" y="2325949"/>
                  </a:cubicBezTo>
                  <a:cubicBezTo>
                    <a:pt x="1589388" y="2399930"/>
                    <a:pt x="1590031" y="2474039"/>
                    <a:pt x="1595306" y="2547891"/>
                  </a:cubicBezTo>
                  <a:cubicBezTo>
                    <a:pt x="1595973" y="2557225"/>
                    <a:pt x="1599999" y="2566154"/>
                    <a:pt x="1604184" y="2574524"/>
                  </a:cubicBezTo>
                  <a:cubicBezTo>
                    <a:pt x="1611158" y="2588473"/>
                    <a:pt x="1641869" y="2627284"/>
                    <a:pt x="1648572" y="2636668"/>
                  </a:cubicBezTo>
                  <a:cubicBezTo>
                    <a:pt x="1654774" y="2645350"/>
                    <a:pt x="1660673" y="2654253"/>
                    <a:pt x="1666328" y="2663301"/>
                  </a:cubicBezTo>
                  <a:cubicBezTo>
                    <a:pt x="1675473" y="2677933"/>
                    <a:pt x="1682608" y="2693885"/>
                    <a:pt x="1692961" y="2707689"/>
                  </a:cubicBezTo>
                  <a:cubicBezTo>
                    <a:pt x="1700494" y="2717733"/>
                    <a:pt x="1710716" y="2725444"/>
                    <a:pt x="1719594" y="2734322"/>
                  </a:cubicBezTo>
                  <a:cubicBezTo>
                    <a:pt x="1722553" y="2743200"/>
                    <a:pt x="1723656" y="2752931"/>
                    <a:pt x="1728471" y="2760955"/>
                  </a:cubicBezTo>
                  <a:cubicBezTo>
                    <a:pt x="1732777" y="2768132"/>
                    <a:pt x="1739749" y="2773410"/>
                    <a:pt x="1746227" y="2778710"/>
                  </a:cubicBezTo>
                  <a:cubicBezTo>
                    <a:pt x="1772341" y="2800076"/>
                    <a:pt x="1799324" y="2820358"/>
                    <a:pt x="1826126" y="2840854"/>
                  </a:cubicBezTo>
                  <a:cubicBezTo>
                    <a:pt x="1849633" y="2858830"/>
                    <a:pt x="1876222" y="2873195"/>
                    <a:pt x="1897147" y="2894120"/>
                  </a:cubicBezTo>
                  <a:cubicBezTo>
                    <a:pt x="1908984" y="2905957"/>
                    <a:pt x="1919266" y="2919587"/>
                    <a:pt x="1932658" y="2929631"/>
                  </a:cubicBezTo>
                  <a:cubicBezTo>
                    <a:pt x="1943245" y="2937571"/>
                    <a:pt x="1956946" y="2940372"/>
                    <a:pt x="1968168" y="2947386"/>
                  </a:cubicBezTo>
                  <a:cubicBezTo>
                    <a:pt x="1980715" y="2955228"/>
                    <a:pt x="1992445" y="2964390"/>
                    <a:pt x="2003679" y="2974019"/>
                  </a:cubicBezTo>
                  <a:cubicBezTo>
                    <a:pt x="2013211" y="2982190"/>
                    <a:pt x="2019665" y="2993998"/>
                    <a:pt x="2030312" y="3000652"/>
                  </a:cubicBezTo>
                  <a:cubicBezTo>
                    <a:pt x="2043826" y="3009098"/>
                    <a:pt x="2060138" y="3011935"/>
                    <a:pt x="2074700" y="3018407"/>
                  </a:cubicBezTo>
                  <a:cubicBezTo>
                    <a:pt x="2135062" y="3045235"/>
                    <a:pt x="2086858" y="3025355"/>
                    <a:pt x="2136844" y="3053918"/>
                  </a:cubicBezTo>
                  <a:cubicBezTo>
                    <a:pt x="2148334" y="3060484"/>
                    <a:pt x="2160865" y="3065107"/>
                    <a:pt x="2172355" y="3071673"/>
                  </a:cubicBezTo>
                  <a:cubicBezTo>
                    <a:pt x="2181619" y="3076967"/>
                    <a:pt x="2190306" y="3083227"/>
                    <a:pt x="2198988" y="3089429"/>
                  </a:cubicBezTo>
                  <a:cubicBezTo>
                    <a:pt x="2211028" y="3098029"/>
                    <a:pt x="2221652" y="3108721"/>
                    <a:pt x="2234498" y="3116062"/>
                  </a:cubicBezTo>
                  <a:cubicBezTo>
                    <a:pt x="2242623" y="3120705"/>
                    <a:pt x="2252253" y="3121980"/>
                    <a:pt x="2261131" y="3124939"/>
                  </a:cubicBezTo>
                  <a:cubicBezTo>
                    <a:pt x="2316933" y="3162141"/>
                    <a:pt x="2255700" y="3122909"/>
                    <a:pt x="2323275" y="3160450"/>
                  </a:cubicBezTo>
                  <a:cubicBezTo>
                    <a:pt x="2338359" y="3168830"/>
                    <a:pt x="2351896" y="3180075"/>
                    <a:pt x="2367664" y="3187083"/>
                  </a:cubicBezTo>
                  <a:cubicBezTo>
                    <a:pt x="2378813" y="3192038"/>
                    <a:pt x="2391960" y="3191155"/>
                    <a:pt x="2403174" y="3195961"/>
                  </a:cubicBezTo>
                  <a:cubicBezTo>
                    <a:pt x="2433584" y="3208994"/>
                    <a:pt x="2460564" y="3229886"/>
                    <a:pt x="2491951" y="3240349"/>
                  </a:cubicBezTo>
                  <a:cubicBezTo>
                    <a:pt x="2571104" y="3266734"/>
                    <a:pt x="2446203" y="3224520"/>
                    <a:pt x="2562972" y="3266982"/>
                  </a:cubicBezTo>
                  <a:cubicBezTo>
                    <a:pt x="2661650" y="3302865"/>
                    <a:pt x="2576022" y="3270897"/>
                    <a:pt x="2651749" y="3293615"/>
                  </a:cubicBezTo>
                  <a:cubicBezTo>
                    <a:pt x="2669676" y="3298993"/>
                    <a:pt x="2686858" y="3306832"/>
                    <a:pt x="2705015" y="3311371"/>
                  </a:cubicBezTo>
                  <a:cubicBezTo>
                    <a:pt x="2722478" y="3315737"/>
                    <a:pt x="2740526" y="3317289"/>
                    <a:pt x="2758281" y="3320248"/>
                  </a:cubicBezTo>
                  <a:cubicBezTo>
                    <a:pt x="2895959" y="3373202"/>
                    <a:pt x="2832792" y="3359525"/>
                    <a:pt x="2944712" y="3373514"/>
                  </a:cubicBezTo>
                  <a:cubicBezTo>
                    <a:pt x="2965427" y="3379433"/>
                    <a:pt x="2986418" y="3384457"/>
                    <a:pt x="3006856" y="3391270"/>
                  </a:cubicBezTo>
                  <a:cubicBezTo>
                    <a:pt x="3030842" y="3399265"/>
                    <a:pt x="3052801" y="3414668"/>
                    <a:pt x="3077877" y="3417903"/>
                  </a:cubicBezTo>
                  <a:cubicBezTo>
                    <a:pt x="3145443" y="3426621"/>
                    <a:pt x="3214027" y="3423291"/>
                    <a:pt x="3282064" y="3426780"/>
                  </a:cubicBezTo>
                  <a:cubicBezTo>
                    <a:pt x="3329441" y="3429210"/>
                    <a:pt x="3376759" y="3432699"/>
                    <a:pt x="3424106" y="3435658"/>
                  </a:cubicBezTo>
                  <a:lnTo>
                    <a:pt x="3992277" y="3426780"/>
                  </a:lnTo>
                  <a:cubicBezTo>
                    <a:pt x="4007360" y="3426343"/>
                    <a:pt x="4021781" y="3420384"/>
                    <a:pt x="4036665" y="3417903"/>
                  </a:cubicBezTo>
                  <a:cubicBezTo>
                    <a:pt x="4075058" y="3411504"/>
                    <a:pt x="4113759" y="3406989"/>
                    <a:pt x="4152075" y="3400147"/>
                  </a:cubicBezTo>
                  <a:cubicBezTo>
                    <a:pt x="4362149" y="3362633"/>
                    <a:pt x="4210277" y="3381843"/>
                    <a:pt x="4365139" y="3364637"/>
                  </a:cubicBezTo>
                  <a:cubicBezTo>
                    <a:pt x="4382894" y="3358718"/>
                    <a:pt x="4400168" y="3351089"/>
                    <a:pt x="4418405" y="3346881"/>
                  </a:cubicBezTo>
                  <a:cubicBezTo>
                    <a:pt x="4438794" y="3342176"/>
                    <a:pt x="4459962" y="3341747"/>
                    <a:pt x="4480549" y="3338004"/>
                  </a:cubicBezTo>
                  <a:cubicBezTo>
                    <a:pt x="4492554" y="3335821"/>
                    <a:pt x="4504149" y="3331773"/>
                    <a:pt x="4516060" y="3329126"/>
                  </a:cubicBezTo>
                  <a:cubicBezTo>
                    <a:pt x="4530790" y="3325853"/>
                    <a:pt x="4545891" y="3324218"/>
                    <a:pt x="4560448" y="3320248"/>
                  </a:cubicBezTo>
                  <a:cubicBezTo>
                    <a:pt x="4578504" y="3315324"/>
                    <a:pt x="4595788" y="3307871"/>
                    <a:pt x="4613714" y="3302493"/>
                  </a:cubicBezTo>
                  <a:cubicBezTo>
                    <a:pt x="4625401" y="3298987"/>
                    <a:pt x="4637388" y="3296574"/>
                    <a:pt x="4649225" y="3293615"/>
                  </a:cubicBezTo>
                  <a:cubicBezTo>
                    <a:pt x="4664021" y="3284737"/>
                    <a:pt x="4677243" y="3272438"/>
                    <a:pt x="4693613" y="3266982"/>
                  </a:cubicBezTo>
                  <a:cubicBezTo>
                    <a:pt x="4722243" y="3257439"/>
                    <a:pt x="4752729" y="3254789"/>
                    <a:pt x="4782390" y="3249227"/>
                  </a:cubicBezTo>
                  <a:cubicBezTo>
                    <a:pt x="4964205" y="3215137"/>
                    <a:pt x="4722724" y="3262934"/>
                    <a:pt x="4880044" y="3231472"/>
                  </a:cubicBezTo>
                  <a:cubicBezTo>
                    <a:pt x="4894840" y="3225553"/>
                    <a:pt x="4908904" y="3217299"/>
                    <a:pt x="4924432" y="3213716"/>
                  </a:cubicBezTo>
                  <a:cubicBezTo>
                    <a:pt x="4947679" y="3208351"/>
                    <a:pt x="4971836" y="3208213"/>
                    <a:pt x="4995454" y="3204839"/>
                  </a:cubicBezTo>
                  <a:cubicBezTo>
                    <a:pt x="5013273" y="3202293"/>
                    <a:pt x="5031148" y="3199866"/>
                    <a:pt x="5048720" y="3195961"/>
                  </a:cubicBezTo>
                  <a:cubicBezTo>
                    <a:pt x="5100515" y="3184451"/>
                    <a:pt x="5050419" y="3191428"/>
                    <a:pt x="5101986" y="3169328"/>
                  </a:cubicBezTo>
                  <a:cubicBezTo>
                    <a:pt x="5113201" y="3164522"/>
                    <a:pt x="5125660" y="3163409"/>
                    <a:pt x="5137497" y="3160450"/>
                  </a:cubicBezTo>
                  <a:cubicBezTo>
                    <a:pt x="5195660" y="3102287"/>
                    <a:pt x="5129529" y="3162803"/>
                    <a:pt x="5199640" y="3116062"/>
                  </a:cubicBezTo>
                  <a:cubicBezTo>
                    <a:pt x="5206604" y="3111419"/>
                    <a:pt x="5210219" y="3102612"/>
                    <a:pt x="5217396" y="3098306"/>
                  </a:cubicBezTo>
                  <a:cubicBezTo>
                    <a:pt x="5225420" y="3093491"/>
                    <a:pt x="5235267" y="3092715"/>
                    <a:pt x="5244029" y="3089429"/>
                  </a:cubicBezTo>
                  <a:cubicBezTo>
                    <a:pt x="5328952" y="3057583"/>
                    <a:pt x="5254598" y="3082945"/>
                    <a:pt x="5315050" y="3062796"/>
                  </a:cubicBezTo>
                  <a:cubicBezTo>
                    <a:pt x="5360036" y="3017808"/>
                    <a:pt x="5301818" y="3070735"/>
                    <a:pt x="5359438" y="3036163"/>
                  </a:cubicBezTo>
                  <a:cubicBezTo>
                    <a:pt x="5366615" y="3031857"/>
                    <a:pt x="5370764" y="3023766"/>
                    <a:pt x="5377194" y="3018407"/>
                  </a:cubicBezTo>
                  <a:cubicBezTo>
                    <a:pt x="5401852" y="2997858"/>
                    <a:pt x="5418646" y="2985846"/>
                    <a:pt x="5448215" y="2974019"/>
                  </a:cubicBezTo>
                  <a:cubicBezTo>
                    <a:pt x="5465592" y="2967068"/>
                    <a:pt x="5501481" y="2956264"/>
                    <a:pt x="5501481" y="2956264"/>
                  </a:cubicBezTo>
                  <a:cubicBezTo>
                    <a:pt x="5533125" y="2924618"/>
                    <a:pt x="5504584" y="2949417"/>
                    <a:pt x="5554747" y="2920753"/>
                  </a:cubicBezTo>
                  <a:cubicBezTo>
                    <a:pt x="5602936" y="2893217"/>
                    <a:pt x="5559181" y="2910398"/>
                    <a:pt x="5608013" y="2894120"/>
                  </a:cubicBezTo>
                  <a:cubicBezTo>
                    <a:pt x="5671286" y="2830847"/>
                    <a:pt x="5599474" y="2899177"/>
                    <a:pt x="5661279" y="2849732"/>
                  </a:cubicBezTo>
                  <a:cubicBezTo>
                    <a:pt x="5667815" y="2844503"/>
                    <a:pt x="5671857" y="2836282"/>
                    <a:pt x="5679034" y="2831976"/>
                  </a:cubicBezTo>
                  <a:cubicBezTo>
                    <a:pt x="5687058" y="2827161"/>
                    <a:pt x="5696789" y="2826058"/>
                    <a:pt x="5705667" y="2823099"/>
                  </a:cubicBezTo>
                  <a:cubicBezTo>
                    <a:pt x="5753019" y="2752074"/>
                    <a:pt x="5690868" y="2837899"/>
                    <a:pt x="5750056" y="2778710"/>
                  </a:cubicBezTo>
                  <a:cubicBezTo>
                    <a:pt x="5809236" y="2719529"/>
                    <a:pt x="5723427" y="2781666"/>
                    <a:pt x="5794444" y="2734322"/>
                  </a:cubicBezTo>
                  <a:cubicBezTo>
                    <a:pt x="5797403" y="2725444"/>
                    <a:pt x="5798131" y="2715475"/>
                    <a:pt x="5803322" y="2707689"/>
                  </a:cubicBezTo>
                  <a:cubicBezTo>
                    <a:pt x="5833963" y="2661728"/>
                    <a:pt x="5841825" y="2698707"/>
                    <a:pt x="5865465" y="2627790"/>
                  </a:cubicBezTo>
                  <a:lnTo>
                    <a:pt x="5883221" y="2574524"/>
                  </a:lnTo>
                  <a:lnTo>
                    <a:pt x="5892098" y="2547891"/>
                  </a:ln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4412202" y="2130641"/>
              <a:ext cx="4287915" cy="3912506"/>
            </a:xfrm>
            <a:custGeom>
              <a:avLst/>
              <a:gdLst>
                <a:gd name="connsiteX0" fmla="*/ 0 w 4287915"/>
                <a:gd name="connsiteY0" fmla="*/ 1358283 h 3912506"/>
                <a:gd name="connsiteX1" fmla="*/ 8878 w 4287915"/>
                <a:gd name="connsiteY1" fmla="*/ 1313895 h 3912506"/>
                <a:gd name="connsiteX2" fmla="*/ 17755 w 4287915"/>
                <a:gd name="connsiteY2" fmla="*/ 1278384 h 3912506"/>
                <a:gd name="connsiteX3" fmla="*/ 26633 w 4287915"/>
                <a:gd name="connsiteY3" fmla="*/ 1207363 h 3912506"/>
                <a:gd name="connsiteX4" fmla="*/ 62144 w 4287915"/>
                <a:gd name="connsiteY4" fmla="*/ 1136342 h 3912506"/>
                <a:gd name="connsiteX5" fmla="*/ 97654 w 4287915"/>
                <a:gd name="connsiteY5" fmla="*/ 1065320 h 3912506"/>
                <a:gd name="connsiteX6" fmla="*/ 106532 w 4287915"/>
                <a:gd name="connsiteY6" fmla="*/ 1038687 h 3912506"/>
                <a:gd name="connsiteX7" fmla="*/ 142043 w 4287915"/>
                <a:gd name="connsiteY7" fmla="*/ 994299 h 3912506"/>
                <a:gd name="connsiteX8" fmla="*/ 159798 w 4287915"/>
                <a:gd name="connsiteY8" fmla="*/ 958788 h 3912506"/>
                <a:gd name="connsiteX9" fmla="*/ 177553 w 4287915"/>
                <a:gd name="connsiteY9" fmla="*/ 932155 h 3912506"/>
                <a:gd name="connsiteX10" fmla="*/ 186431 w 4287915"/>
                <a:gd name="connsiteY10" fmla="*/ 896644 h 3912506"/>
                <a:gd name="connsiteX11" fmla="*/ 204186 w 4287915"/>
                <a:gd name="connsiteY11" fmla="*/ 852256 h 3912506"/>
                <a:gd name="connsiteX12" fmla="*/ 213064 w 4287915"/>
                <a:gd name="connsiteY12" fmla="*/ 825623 h 3912506"/>
                <a:gd name="connsiteX13" fmla="*/ 230819 w 4287915"/>
                <a:gd name="connsiteY13" fmla="*/ 798990 h 3912506"/>
                <a:gd name="connsiteX14" fmla="*/ 239697 w 4287915"/>
                <a:gd name="connsiteY14" fmla="*/ 772357 h 3912506"/>
                <a:gd name="connsiteX15" fmla="*/ 257452 w 4287915"/>
                <a:gd name="connsiteY15" fmla="*/ 745724 h 3912506"/>
                <a:gd name="connsiteX16" fmla="*/ 275208 w 4287915"/>
                <a:gd name="connsiteY16" fmla="*/ 710213 h 3912506"/>
                <a:gd name="connsiteX17" fmla="*/ 292963 w 4287915"/>
                <a:gd name="connsiteY17" fmla="*/ 683580 h 3912506"/>
                <a:gd name="connsiteX18" fmla="*/ 328474 w 4287915"/>
                <a:gd name="connsiteY18" fmla="*/ 585926 h 3912506"/>
                <a:gd name="connsiteX19" fmla="*/ 355107 w 4287915"/>
                <a:gd name="connsiteY19" fmla="*/ 568171 h 3912506"/>
                <a:gd name="connsiteX20" fmla="*/ 363984 w 4287915"/>
                <a:gd name="connsiteY20" fmla="*/ 541538 h 3912506"/>
                <a:gd name="connsiteX21" fmla="*/ 435006 w 4287915"/>
                <a:gd name="connsiteY21" fmla="*/ 479394 h 3912506"/>
                <a:gd name="connsiteX22" fmla="*/ 470516 w 4287915"/>
                <a:gd name="connsiteY22" fmla="*/ 452761 h 3912506"/>
                <a:gd name="connsiteX23" fmla="*/ 488272 w 4287915"/>
                <a:gd name="connsiteY23" fmla="*/ 435006 h 3912506"/>
                <a:gd name="connsiteX24" fmla="*/ 541538 w 4287915"/>
                <a:gd name="connsiteY24" fmla="*/ 399495 h 3912506"/>
                <a:gd name="connsiteX25" fmla="*/ 568171 w 4287915"/>
                <a:gd name="connsiteY25" fmla="*/ 381740 h 3912506"/>
                <a:gd name="connsiteX26" fmla="*/ 612559 w 4287915"/>
                <a:gd name="connsiteY26" fmla="*/ 346229 h 3912506"/>
                <a:gd name="connsiteX27" fmla="*/ 674703 w 4287915"/>
                <a:gd name="connsiteY27" fmla="*/ 310718 h 3912506"/>
                <a:gd name="connsiteX28" fmla="*/ 710214 w 4287915"/>
                <a:gd name="connsiteY28" fmla="*/ 284085 h 3912506"/>
                <a:gd name="connsiteX29" fmla="*/ 745724 w 4287915"/>
                <a:gd name="connsiteY29" fmla="*/ 266330 h 3912506"/>
                <a:gd name="connsiteX30" fmla="*/ 798990 w 4287915"/>
                <a:gd name="connsiteY30" fmla="*/ 239697 h 3912506"/>
                <a:gd name="connsiteX31" fmla="*/ 825623 w 4287915"/>
                <a:gd name="connsiteY31" fmla="*/ 213064 h 3912506"/>
                <a:gd name="connsiteX32" fmla="*/ 878889 w 4287915"/>
                <a:gd name="connsiteY32" fmla="*/ 186431 h 3912506"/>
                <a:gd name="connsiteX33" fmla="*/ 896645 w 4287915"/>
                <a:gd name="connsiteY33" fmla="*/ 168676 h 3912506"/>
                <a:gd name="connsiteX34" fmla="*/ 958788 w 4287915"/>
                <a:gd name="connsiteY34" fmla="*/ 124287 h 3912506"/>
                <a:gd name="connsiteX35" fmla="*/ 1029810 w 4287915"/>
                <a:gd name="connsiteY35" fmla="*/ 88776 h 3912506"/>
                <a:gd name="connsiteX36" fmla="*/ 1091953 w 4287915"/>
                <a:gd name="connsiteY36" fmla="*/ 79899 h 3912506"/>
                <a:gd name="connsiteX37" fmla="*/ 1198485 w 4287915"/>
                <a:gd name="connsiteY37" fmla="*/ 44388 h 3912506"/>
                <a:gd name="connsiteX38" fmla="*/ 1305017 w 4287915"/>
                <a:gd name="connsiteY38" fmla="*/ 26633 h 3912506"/>
                <a:gd name="connsiteX39" fmla="*/ 1535837 w 4287915"/>
                <a:gd name="connsiteY39" fmla="*/ 17755 h 3912506"/>
                <a:gd name="connsiteX40" fmla="*/ 1669002 w 4287915"/>
                <a:gd name="connsiteY40" fmla="*/ 0 h 3912506"/>
                <a:gd name="connsiteX41" fmla="*/ 2707689 w 4287915"/>
                <a:gd name="connsiteY41" fmla="*/ 8877 h 3912506"/>
                <a:gd name="connsiteX42" fmla="*/ 2876365 w 4287915"/>
                <a:gd name="connsiteY42" fmla="*/ 26633 h 3912506"/>
                <a:gd name="connsiteX43" fmla="*/ 2920753 w 4287915"/>
                <a:gd name="connsiteY43" fmla="*/ 35510 h 3912506"/>
                <a:gd name="connsiteX44" fmla="*/ 3124940 w 4287915"/>
                <a:gd name="connsiteY44" fmla="*/ 53266 h 3912506"/>
                <a:gd name="connsiteX45" fmla="*/ 3195961 w 4287915"/>
                <a:gd name="connsiteY45" fmla="*/ 62143 h 3912506"/>
                <a:gd name="connsiteX46" fmla="*/ 3222594 w 4287915"/>
                <a:gd name="connsiteY46" fmla="*/ 71021 h 3912506"/>
                <a:gd name="connsiteX47" fmla="*/ 3258105 w 4287915"/>
                <a:gd name="connsiteY47" fmla="*/ 79899 h 3912506"/>
                <a:gd name="connsiteX48" fmla="*/ 3293615 w 4287915"/>
                <a:gd name="connsiteY48" fmla="*/ 97654 h 3912506"/>
                <a:gd name="connsiteX49" fmla="*/ 3355759 w 4287915"/>
                <a:gd name="connsiteY49" fmla="*/ 106532 h 3912506"/>
                <a:gd name="connsiteX50" fmla="*/ 3417903 w 4287915"/>
                <a:gd name="connsiteY50" fmla="*/ 124287 h 3912506"/>
                <a:gd name="connsiteX51" fmla="*/ 3444536 w 4287915"/>
                <a:gd name="connsiteY51" fmla="*/ 142042 h 3912506"/>
                <a:gd name="connsiteX52" fmla="*/ 3471169 w 4287915"/>
                <a:gd name="connsiteY52" fmla="*/ 150920 h 3912506"/>
                <a:gd name="connsiteX53" fmla="*/ 3497802 w 4287915"/>
                <a:gd name="connsiteY53" fmla="*/ 168676 h 3912506"/>
                <a:gd name="connsiteX54" fmla="*/ 3542190 w 4287915"/>
                <a:gd name="connsiteY54" fmla="*/ 177553 h 3912506"/>
                <a:gd name="connsiteX55" fmla="*/ 3586579 w 4287915"/>
                <a:gd name="connsiteY55" fmla="*/ 213064 h 3912506"/>
                <a:gd name="connsiteX56" fmla="*/ 3613212 w 4287915"/>
                <a:gd name="connsiteY56" fmla="*/ 230819 h 3912506"/>
                <a:gd name="connsiteX57" fmla="*/ 3630967 w 4287915"/>
                <a:gd name="connsiteY57" fmla="*/ 248575 h 3912506"/>
                <a:gd name="connsiteX58" fmla="*/ 3666478 w 4287915"/>
                <a:gd name="connsiteY58" fmla="*/ 275208 h 3912506"/>
                <a:gd name="connsiteX59" fmla="*/ 3693111 w 4287915"/>
                <a:gd name="connsiteY59" fmla="*/ 310718 h 3912506"/>
                <a:gd name="connsiteX60" fmla="*/ 3737499 w 4287915"/>
                <a:gd name="connsiteY60" fmla="*/ 355107 h 3912506"/>
                <a:gd name="connsiteX61" fmla="*/ 3773010 w 4287915"/>
                <a:gd name="connsiteY61" fmla="*/ 408373 h 3912506"/>
                <a:gd name="connsiteX62" fmla="*/ 3799643 w 4287915"/>
                <a:gd name="connsiteY62" fmla="*/ 461639 h 3912506"/>
                <a:gd name="connsiteX63" fmla="*/ 3826276 w 4287915"/>
                <a:gd name="connsiteY63" fmla="*/ 506027 h 3912506"/>
                <a:gd name="connsiteX64" fmla="*/ 3844031 w 4287915"/>
                <a:gd name="connsiteY64" fmla="*/ 550415 h 3912506"/>
                <a:gd name="connsiteX65" fmla="*/ 3870664 w 4287915"/>
                <a:gd name="connsiteY65" fmla="*/ 585926 h 3912506"/>
                <a:gd name="connsiteX66" fmla="*/ 3879542 w 4287915"/>
                <a:gd name="connsiteY66" fmla="*/ 621437 h 3912506"/>
                <a:gd name="connsiteX67" fmla="*/ 3888419 w 4287915"/>
                <a:gd name="connsiteY67" fmla="*/ 648070 h 3912506"/>
                <a:gd name="connsiteX68" fmla="*/ 3906175 w 4287915"/>
                <a:gd name="connsiteY68" fmla="*/ 736846 h 3912506"/>
                <a:gd name="connsiteX69" fmla="*/ 3932808 w 4287915"/>
                <a:gd name="connsiteY69" fmla="*/ 834501 h 3912506"/>
                <a:gd name="connsiteX70" fmla="*/ 3959441 w 4287915"/>
                <a:gd name="connsiteY70" fmla="*/ 923277 h 3912506"/>
                <a:gd name="connsiteX71" fmla="*/ 3968318 w 4287915"/>
                <a:gd name="connsiteY71" fmla="*/ 967666 h 3912506"/>
                <a:gd name="connsiteX72" fmla="*/ 3977196 w 4287915"/>
                <a:gd name="connsiteY72" fmla="*/ 994299 h 3912506"/>
                <a:gd name="connsiteX73" fmla="*/ 3986074 w 4287915"/>
                <a:gd name="connsiteY73" fmla="*/ 1029809 h 3912506"/>
                <a:gd name="connsiteX74" fmla="*/ 3994951 w 4287915"/>
                <a:gd name="connsiteY74" fmla="*/ 1056442 h 3912506"/>
                <a:gd name="connsiteX75" fmla="*/ 4012707 w 4287915"/>
                <a:gd name="connsiteY75" fmla="*/ 1118586 h 3912506"/>
                <a:gd name="connsiteX76" fmla="*/ 4030462 w 4287915"/>
                <a:gd name="connsiteY76" fmla="*/ 1145219 h 3912506"/>
                <a:gd name="connsiteX77" fmla="*/ 4048217 w 4287915"/>
                <a:gd name="connsiteY77" fmla="*/ 1233996 h 3912506"/>
                <a:gd name="connsiteX78" fmla="*/ 4101483 w 4287915"/>
                <a:gd name="connsiteY78" fmla="*/ 1349406 h 3912506"/>
                <a:gd name="connsiteX79" fmla="*/ 4110361 w 4287915"/>
                <a:gd name="connsiteY79" fmla="*/ 1393794 h 3912506"/>
                <a:gd name="connsiteX80" fmla="*/ 4119239 w 4287915"/>
                <a:gd name="connsiteY80" fmla="*/ 1420427 h 3912506"/>
                <a:gd name="connsiteX81" fmla="*/ 4136994 w 4287915"/>
                <a:gd name="connsiteY81" fmla="*/ 1491448 h 3912506"/>
                <a:gd name="connsiteX82" fmla="*/ 4145872 w 4287915"/>
                <a:gd name="connsiteY82" fmla="*/ 1526959 h 3912506"/>
                <a:gd name="connsiteX83" fmla="*/ 4163627 w 4287915"/>
                <a:gd name="connsiteY83" fmla="*/ 1597980 h 3912506"/>
                <a:gd name="connsiteX84" fmla="*/ 4172505 w 4287915"/>
                <a:gd name="connsiteY84" fmla="*/ 1669002 h 3912506"/>
                <a:gd name="connsiteX85" fmla="*/ 4190260 w 4287915"/>
                <a:gd name="connsiteY85" fmla="*/ 1740023 h 3912506"/>
                <a:gd name="connsiteX86" fmla="*/ 4199138 w 4287915"/>
                <a:gd name="connsiteY86" fmla="*/ 1784411 h 3912506"/>
                <a:gd name="connsiteX87" fmla="*/ 4208015 w 4287915"/>
                <a:gd name="connsiteY87" fmla="*/ 1837677 h 3912506"/>
                <a:gd name="connsiteX88" fmla="*/ 4216893 w 4287915"/>
                <a:gd name="connsiteY88" fmla="*/ 1908699 h 3912506"/>
                <a:gd name="connsiteX89" fmla="*/ 4234648 w 4287915"/>
                <a:gd name="connsiteY89" fmla="*/ 1961965 h 3912506"/>
                <a:gd name="connsiteX90" fmla="*/ 4252404 w 4287915"/>
                <a:gd name="connsiteY90" fmla="*/ 2032986 h 3912506"/>
                <a:gd name="connsiteX91" fmla="*/ 4270159 w 4287915"/>
                <a:gd name="connsiteY91" fmla="*/ 2086252 h 3912506"/>
                <a:gd name="connsiteX92" fmla="*/ 4279037 w 4287915"/>
                <a:gd name="connsiteY92" fmla="*/ 2157274 h 3912506"/>
                <a:gd name="connsiteX93" fmla="*/ 4287915 w 4287915"/>
                <a:gd name="connsiteY93" fmla="*/ 2219417 h 3912506"/>
                <a:gd name="connsiteX94" fmla="*/ 4279037 w 4287915"/>
                <a:gd name="connsiteY94" fmla="*/ 2325949 h 3912506"/>
                <a:gd name="connsiteX95" fmla="*/ 4261281 w 4287915"/>
                <a:gd name="connsiteY95" fmla="*/ 3027285 h 3912506"/>
                <a:gd name="connsiteX96" fmla="*/ 4234648 w 4287915"/>
                <a:gd name="connsiteY96" fmla="*/ 3151573 h 3912506"/>
                <a:gd name="connsiteX97" fmla="*/ 4208015 w 4287915"/>
                <a:gd name="connsiteY97" fmla="*/ 3258105 h 3912506"/>
                <a:gd name="connsiteX98" fmla="*/ 4181382 w 4287915"/>
                <a:gd name="connsiteY98" fmla="*/ 3320248 h 3912506"/>
                <a:gd name="connsiteX99" fmla="*/ 4172505 w 4287915"/>
                <a:gd name="connsiteY99" fmla="*/ 3346881 h 3912506"/>
                <a:gd name="connsiteX100" fmla="*/ 4163627 w 4287915"/>
                <a:gd name="connsiteY100" fmla="*/ 3382392 h 3912506"/>
                <a:gd name="connsiteX101" fmla="*/ 4145872 w 4287915"/>
                <a:gd name="connsiteY101" fmla="*/ 3409025 h 3912506"/>
                <a:gd name="connsiteX102" fmla="*/ 4101483 w 4287915"/>
                <a:gd name="connsiteY102" fmla="*/ 3480046 h 3912506"/>
                <a:gd name="connsiteX103" fmla="*/ 4092606 w 4287915"/>
                <a:gd name="connsiteY103" fmla="*/ 3506679 h 3912506"/>
                <a:gd name="connsiteX104" fmla="*/ 4048217 w 4287915"/>
                <a:gd name="connsiteY104" fmla="*/ 3568823 h 3912506"/>
                <a:gd name="connsiteX105" fmla="*/ 4030462 w 4287915"/>
                <a:gd name="connsiteY105" fmla="*/ 3613211 h 3912506"/>
                <a:gd name="connsiteX106" fmla="*/ 4012707 w 4287915"/>
                <a:gd name="connsiteY106" fmla="*/ 3639844 h 3912506"/>
                <a:gd name="connsiteX107" fmla="*/ 3986074 w 4287915"/>
                <a:gd name="connsiteY107" fmla="*/ 3693110 h 3912506"/>
                <a:gd name="connsiteX108" fmla="*/ 3897297 w 4287915"/>
                <a:gd name="connsiteY108" fmla="*/ 3755254 h 3912506"/>
                <a:gd name="connsiteX109" fmla="*/ 3870664 w 4287915"/>
                <a:gd name="connsiteY109" fmla="*/ 3764132 h 3912506"/>
                <a:gd name="connsiteX110" fmla="*/ 3826276 w 4287915"/>
                <a:gd name="connsiteY110" fmla="*/ 3790765 h 3912506"/>
                <a:gd name="connsiteX111" fmla="*/ 3764132 w 4287915"/>
                <a:gd name="connsiteY111" fmla="*/ 3817398 h 3912506"/>
                <a:gd name="connsiteX112" fmla="*/ 3728621 w 4287915"/>
                <a:gd name="connsiteY112" fmla="*/ 3835153 h 3912506"/>
                <a:gd name="connsiteX113" fmla="*/ 3559946 w 4287915"/>
                <a:gd name="connsiteY113" fmla="*/ 3852909 h 3912506"/>
                <a:gd name="connsiteX114" fmla="*/ 3231472 w 4287915"/>
                <a:gd name="connsiteY114" fmla="*/ 3879542 h 3912506"/>
                <a:gd name="connsiteX115" fmla="*/ 2876365 w 4287915"/>
                <a:gd name="connsiteY115" fmla="*/ 3879542 h 3912506"/>
                <a:gd name="connsiteX116" fmla="*/ 2805344 w 4287915"/>
                <a:gd name="connsiteY116" fmla="*/ 3852909 h 3912506"/>
                <a:gd name="connsiteX117" fmla="*/ 2698812 w 4287915"/>
                <a:gd name="connsiteY117" fmla="*/ 3835153 h 3912506"/>
                <a:gd name="connsiteX118" fmla="*/ 2547891 w 4287915"/>
                <a:gd name="connsiteY118" fmla="*/ 3781887 h 3912506"/>
                <a:gd name="connsiteX119" fmla="*/ 2512381 w 4287915"/>
                <a:gd name="connsiteY119" fmla="*/ 3755254 h 3912506"/>
                <a:gd name="connsiteX120" fmla="*/ 2414726 w 4287915"/>
                <a:gd name="connsiteY120" fmla="*/ 3719743 h 3912506"/>
                <a:gd name="connsiteX121" fmla="*/ 2343705 w 4287915"/>
                <a:gd name="connsiteY121" fmla="*/ 3701988 h 3912506"/>
                <a:gd name="connsiteX122" fmla="*/ 2308194 w 4287915"/>
                <a:gd name="connsiteY122" fmla="*/ 3693110 h 3912506"/>
                <a:gd name="connsiteX123" fmla="*/ 2272683 w 4287915"/>
                <a:gd name="connsiteY123" fmla="*/ 3675355 h 3912506"/>
                <a:gd name="connsiteX124" fmla="*/ 2237173 w 4287915"/>
                <a:gd name="connsiteY124" fmla="*/ 3648722 h 3912506"/>
                <a:gd name="connsiteX125" fmla="*/ 2210540 w 4287915"/>
                <a:gd name="connsiteY125" fmla="*/ 3639844 h 3912506"/>
                <a:gd name="connsiteX126" fmla="*/ 2166151 w 4287915"/>
                <a:gd name="connsiteY126" fmla="*/ 3613211 h 3912506"/>
                <a:gd name="connsiteX127" fmla="*/ 2139518 w 4287915"/>
                <a:gd name="connsiteY127" fmla="*/ 3604334 h 3912506"/>
                <a:gd name="connsiteX128" fmla="*/ 2077375 w 4287915"/>
                <a:gd name="connsiteY128" fmla="*/ 3568823 h 3912506"/>
                <a:gd name="connsiteX129" fmla="*/ 2024109 w 4287915"/>
                <a:gd name="connsiteY129" fmla="*/ 3542190 h 3912506"/>
                <a:gd name="connsiteX130" fmla="*/ 2006353 w 4287915"/>
                <a:gd name="connsiteY130" fmla="*/ 3524435 h 3912506"/>
                <a:gd name="connsiteX131" fmla="*/ 1970843 w 4287915"/>
                <a:gd name="connsiteY131" fmla="*/ 3506679 h 3912506"/>
                <a:gd name="connsiteX132" fmla="*/ 1926454 w 4287915"/>
                <a:gd name="connsiteY132" fmla="*/ 3462291 h 3912506"/>
                <a:gd name="connsiteX133" fmla="*/ 1899821 w 4287915"/>
                <a:gd name="connsiteY133" fmla="*/ 3435658 h 3912506"/>
                <a:gd name="connsiteX134" fmla="*/ 1873188 w 4287915"/>
                <a:gd name="connsiteY134" fmla="*/ 3400147 h 3912506"/>
                <a:gd name="connsiteX135" fmla="*/ 1837678 w 4287915"/>
                <a:gd name="connsiteY135" fmla="*/ 3373514 h 3912506"/>
                <a:gd name="connsiteX136" fmla="*/ 1802167 w 4287915"/>
                <a:gd name="connsiteY136" fmla="*/ 3329126 h 3912506"/>
                <a:gd name="connsiteX137" fmla="*/ 1784412 w 4287915"/>
                <a:gd name="connsiteY137" fmla="*/ 3302493 h 3912506"/>
                <a:gd name="connsiteX138" fmla="*/ 1748901 w 4287915"/>
                <a:gd name="connsiteY138" fmla="*/ 3284738 h 3912506"/>
                <a:gd name="connsiteX139" fmla="*/ 1740023 w 4287915"/>
                <a:gd name="connsiteY139" fmla="*/ 3258105 h 3912506"/>
                <a:gd name="connsiteX140" fmla="*/ 1686757 w 4287915"/>
                <a:gd name="connsiteY140" fmla="*/ 3222594 h 3912506"/>
                <a:gd name="connsiteX141" fmla="*/ 1660124 w 4287915"/>
                <a:gd name="connsiteY141" fmla="*/ 3169328 h 3912506"/>
                <a:gd name="connsiteX142" fmla="*/ 1633491 w 4287915"/>
                <a:gd name="connsiteY142" fmla="*/ 3151573 h 3912506"/>
                <a:gd name="connsiteX143" fmla="*/ 1615736 w 4287915"/>
                <a:gd name="connsiteY143" fmla="*/ 3133817 h 3912506"/>
                <a:gd name="connsiteX144" fmla="*/ 1580225 w 4287915"/>
                <a:gd name="connsiteY144" fmla="*/ 3080551 h 3912506"/>
                <a:gd name="connsiteX145" fmla="*/ 1562470 w 4287915"/>
                <a:gd name="connsiteY145" fmla="*/ 3053918 h 3912506"/>
                <a:gd name="connsiteX146" fmla="*/ 1518081 w 4287915"/>
                <a:gd name="connsiteY146" fmla="*/ 3009530 h 3912506"/>
                <a:gd name="connsiteX147" fmla="*/ 1482571 w 4287915"/>
                <a:gd name="connsiteY147" fmla="*/ 2965142 h 3912506"/>
                <a:gd name="connsiteX148" fmla="*/ 1447060 w 4287915"/>
                <a:gd name="connsiteY148" fmla="*/ 2902998 h 3912506"/>
                <a:gd name="connsiteX149" fmla="*/ 1411549 w 4287915"/>
                <a:gd name="connsiteY149" fmla="*/ 2867487 h 3912506"/>
                <a:gd name="connsiteX150" fmla="*/ 1402672 w 4287915"/>
                <a:gd name="connsiteY150" fmla="*/ 2831976 h 3912506"/>
                <a:gd name="connsiteX151" fmla="*/ 1384916 w 4287915"/>
                <a:gd name="connsiteY151" fmla="*/ 2814221 h 3912506"/>
                <a:gd name="connsiteX152" fmla="*/ 1358283 w 4287915"/>
                <a:gd name="connsiteY152" fmla="*/ 2778710 h 3912506"/>
                <a:gd name="connsiteX153" fmla="*/ 1331650 w 4287915"/>
                <a:gd name="connsiteY153" fmla="*/ 2734322 h 3912506"/>
                <a:gd name="connsiteX154" fmla="*/ 1322773 w 4287915"/>
                <a:gd name="connsiteY154" fmla="*/ 2707689 h 3912506"/>
                <a:gd name="connsiteX155" fmla="*/ 1287262 w 4287915"/>
                <a:gd name="connsiteY155" fmla="*/ 2654423 h 3912506"/>
                <a:gd name="connsiteX156" fmla="*/ 1269507 w 4287915"/>
                <a:gd name="connsiteY156" fmla="*/ 2627790 h 3912506"/>
                <a:gd name="connsiteX157" fmla="*/ 1287262 w 4287915"/>
                <a:gd name="connsiteY157" fmla="*/ 2574524 h 3912506"/>
                <a:gd name="connsiteX158" fmla="*/ 1287262 w 4287915"/>
                <a:gd name="connsiteY158" fmla="*/ 2521258 h 3912506"/>
                <a:gd name="connsiteX159" fmla="*/ 1322773 w 4287915"/>
                <a:gd name="connsiteY159" fmla="*/ 2450237 h 3912506"/>
                <a:gd name="connsiteX160" fmla="*/ 1340528 w 4287915"/>
                <a:gd name="connsiteY160" fmla="*/ 2388093 h 3912506"/>
                <a:gd name="connsiteX161" fmla="*/ 1358283 w 4287915"/>
                <a:gd name="connsiteY161" fmla="*/ 2325949 h 3912506"/>
                <a:gd name="connsiteX162" fmla="*/ 1376039 w 4287915"/>
                <a:gd name="connsiteY162" fmla="*/ 2308194 h 3912506"/>
                <a:gd name="connsiteX163" fmla="*/ 1393794 w 4287915"/>
                <a:gd name="connsiteY163" fmla="*/ 2281561 h 3912506"/>
                <a:gd name="connsiteX164" fmla="*/ 1402672 w 4287915"/>
                <a:gd name="connsiteY164" fmla="*/ 2254928 h 3912506"/>
                <a:gd name="connsiteX165" fmla="*/ 1455938 w 4287915"/>
                <a:gd name="connsiteY165" fmla="*/ 2228295 h 3912506"/>
                <a:gd name="connsiteX166" fmla="*/ 1526959 w 4287915"/>
                <a:gd name="connsiteY166" fmla="*/ 2175029 h 3912506"/>
                <a:gd name="connsiteX167" fmla="*/ 1589103 w 4287915"/>
                <a:gd name="connsiteY167" fmla="*/ 2130641 h 3912506"/>
                <a:gd name="connsiteX168" fmla="*/ 1615736 w 4287915"/>
                <a:gd name="connsiteY168" fmla="*/ 2112885 h 3912506"/>
                <a:gd name="connsiteX169" fmla="*/ 1642369 w 4287915"/>
                <a:gd name="connsiteY169" fmla="*/ 2104008 h 3912506"/>
                <a:gd name="connsiteX170" fmla="*/ 1713390 w 4287915"/>
                <a:gd name="connsiteY170" fmla="*/ 2050742 h 3912506"/>
                <a:gd name="connsiteX171" fmla="*/ 1748901 w 4287915"/>
                <a:gd name="connsiteY171" fmla="*/ 2041864 h 3912506"/>
                <a:gd name="connsiteX172" fmla="*/ 1811045 w 4287915"/>
                <a:gd name="connsiteY172" fmla="*/ 2006353 h 3912506"/>
                <a:gd name="connsiteX173" fmla="*/ 1846555 w 4287915"/>
                <a:gd name="connsiteY173" fmla="*/ 1997476 h 3912506"/>
                <a:gd name="connsiteX174" fmla="*/ 1864311 w 4287915"/>
                <a:gd name="connsiteY174" fmla="*/ 1979720 h 3912506"/>
                <a:gd name="connsiteX175" fmla="*/ 1961965 w 4287915"/>
                <a:gd name="connsiteY175" fmla="*/ 1961965 h 3912506"/>
                <a:gd name="connsiteX176" fmla="*/ 1979720 w 4287915"/>
                <a:gd name="connsiteY176" fmla="*/ 1944209 h 3912506"/>
                <a:gd name="connsiteX177" fmla="*/ 2086252 w 4287915"/>
                <a:gd name="connsiteY177" fmla="*/ 1917576 h 3912506"/>
                <a:gd name="connsiteX178" fmla="*/ 2121763 w 4287915"/>
                <a:gd name="connsiteY178" fmla="*/ 1908699 h 3912506"/>
                <a:gd name="connsiteX179" fmla="*/ 2148396 w 4287915"/>
                <a:gd name="connsiteY179" fmla="*/ 1890943 h 3912506"/>
                <a:gd name="connsiteX180" fmla="*/ 2192784 w 4287915"/>
                <a:gd name="connsiteY180" fmla="*/ 1873188 h 3912506"/>
                <a:gd name="connsiteX181" fmla="*/ 2219417 w 4287915"/>
                <a:gd name="connsiteY181" fmla="*/ 1864310 h 3912506"/>
                <a:gd name="connsiteX182" fmla="*/ 2246050 w 4287915"/>
                <a:gd name="connsiteY182" fmla="*/ 1846555 h 3912506"/>
                <a:gd name="connsiteX183" fmla="*/ 2299316 w 4287915"/>
                <a:gd name="connsiteY183" fmla="*/ 1828800 h 3912506"/>
                <a:gd name="connsiteX184" fmla="*/ 2317072 w 4287915"/>
                <a:gd name="connsiteY184" fmla="*/ 1811044 h 3912506"/>
                <a:gd name="connsiteX185" fmla="*/ 2352582 w 4287915"/>
                <a:gd name="connsiteY185" fmla="*/ 1802167 h 3912506"/>
                <a:gd name="connsiteX186" fmla="*/ 2379215 w 4287915"/>
                <a:gd name="connsiteY186" fmla="*/ 1793289 h 3912506"/>
                <a:gd name="connsiteX187" fmla="*/ 2423604 w 4287915"/>
                <a:gd name="connsiteY187" fmla="*/ 1748901 h 3912506"/>
                <a:gd name="connsiteX188" fmla="*/ 2512381 w 4287915"/>
                <a:gd name="connsiteY188" fmla="*/ 1695635 h 3912506"/>
                <a:gd name="connsiteX189" fmla="*/ 2530136 w 4287915"/>
                <a:gd name="connsiteY189" fmla="*/ 1677879 h 3912506"/>
                <a:gd name="connsiteX190" fmla="*/ 2547891 w 4287915"/>
                <a:gd name="connsiteY190" fmla="*/ 1651246 h 3912506"/>
                <a:gd name="connsiteX191" fmla="*/ 2592280 w 4287915"/>
                <a:gd name="connsiteY191" fmla="*/ 1624613 h 3912506"/>
                <a:gd name="connsiteX192" fmla="*/ 2645546 w 4287915"/>
                <a:gd name="connsiteY192" fmla="*/ 1589103 h 3912506"/>
                <a:gd name="connsiteX193" fmla="*/ 2654423 w 4287915"/>
                <a:gd name="connsiteY193" fmla="*/ 1544714 h 3912506"/>
                <a:gd name="connsiteX194" fmla="*/ 2672179 w 4287915"/>
                <a:gd name="connsiteY194" fmla="*/ 1526959 h 3912506"/>
                <a:gd name="connsiteX195" fmla="*/ 2707689 w 4287915"/>
                <a:gd name="connsiteY195" fmla="*/ 1464815 h 3912506"/>
                <a:gd name="connsiteX196" fmla="*/ 2734322 w 4287915"/>
                <a:gd name="connsiteY196" fmla="*/ 1384916 h 3912506"/>
                <a:gd name="connsiteX197" fmla="*/ 2743200 w 4287915"/>
                <a:gd name="connsiteY197" fmla="*/ 1349406 h 3912506"/>
                <a:gd name="connsiteX198" fmla="*/ 2760955 w 4287915"/>
                <a:gd name="connsiteY198" fmla="*/ 1322773 h 3912506"/>
                <a:gd name="connsiteX199" fmla="*/ 2805344 w 4287915"/>
                <a:gd name="connsiteY199" fmla="*/ 1251751 h 3912506"/>
                <a:gd name="connsiteX200" fmla="*/ 2823099 w 4287915"/>
                <a:gd name="connsiteY200" fmla="*/ 1189608 h 3912506"/>
                <a:gd name="connsiteX201" fmla="*/ 2831977 w 4287915"/>
                <a:gd name="connsiteY201" fmla="*/ 1154097 h 3912506"/>
                <a:gd name="connsiteX202" fmla="*/ 2840854 w 4287915"/>
                <a:gd name="connsiteY202" fmla="*/ 1127464 h 3912506"/>
                <a:gd name="connsiteX203" fmla="*/ 2849732 w 4287915"/>
                <a:gd name="connsiteY203" fmla="*/ 1091953 h 3912506"/>
                <a:gd name="connsiteX204" fmla="*/ 2858610 w 4287915"/>
                <a:gd name="connsiteY204" fmla="*/ 1065320 h 3912506"/>
                <a:gd name="connsiteX205" fmla="*/ 2867487 w 4287915"/>
                <a:gd name="connsiteY205" fmla="*/ 1020932 h 3912506"/>
                <a:gd name="connsiteX206" fmla="*/ 2876365 w 4287915"/>
                <a:gd name="connsiteY206" fmla="*/ 905522 h 3912506"/>
                <a:gd name="connsiteX207" fmla="*/ 2885243 w 4287915"/>
                <a:gd name="connsiteY207" fmla="*/ 807868 h 391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4287915" h="3912506">
                  <a:moveTo>
                    <a:pt x="0" y="1358283"/>
                  </a:moveTo>
                  <a:cubicBezTo>
                    <a:pt x="2959" y="1343487"/>
                    <a:pt x="5605" y="1328625"/>
                    <a:pt x="8878" y="1313895"/>
                  </a:cubicBezTo>
                  <a:cubicBezTo>
                    <a:pt x="11525" y="1301984"/>
                    <a:pt x="15749" y="1290419"/>
                    <a:pt x="17755" y="1278384"/>
                  </a:cubicBezTo>
                  <a:cubicBezTo>
                    <a:pt x="21677" y="1254851"/>
                    <a:pt x="19517" y="1230135"/>
                    <a:pt x="26633" y="1207363"/>
                  </a:cubicBezTo>
                  <a:cubicBezTo>
                    <a:pt x="34528" y="1182100"/>
                    <a:pt x="53774" y="1161452"/>
                    <a:pt x="62144" y="1136342"/>
                  </a:cubicBezTo>
                  <a:cubicBezTo>
                    <a:pt x="82546" y="1075135"/>
                    <a:pt x="66665" y="1096310"/>
                    <a:pt x="97654" y="1065320"/>
                  </a:cubicBezTo>
                  <a:cubicBezTo>
                    <a:pt x="100613" y="1056442"/>
                    <a:pt x="102347" y="1047057"/>
                    <a:pt x="106532" y="1038687"/>
                  </a:cubicBezTo>
                  <a:cubicBezTo>
                    <a:pt x="117732" y="1016287"/>
                    <a:pt x="125527" y="1010815"/>
                    <a:pt x="142043" y="994299"/>
                  </a:cubicBezTo>
                  <a:cubicBezTo>
                    <a:pt x="147961" y="982462"/>
                    <a:pt x="153232" y="970278"/>
                    <a:pt x="159798" y="958788"/>
                  </a:cubicBezTo>
                  <a:cubicBezTo>
                    <a:pt x="165091" y="949524"/>
                    <a:pt x="173350" y="941962"/>
                    <a:pt x="177553" y="932155"/>
                  </a:cubicBezTo>
                  <a:cubicBezTo>
                    <a:pt x="182359" y="920940"/>
                    <a:pt x="182573" y="908219"/>
                    <a:pt x="186431" y="896644"/>
                  </a:cubicBezTo>
                  <a:cubicBezTo>
                    <a:pt x="191470" y="881526"/>
                    <a:pt x="198591" y="867177"/>
                    <a:pt x="204186" y="852256"/>
                  </a:cubicBezTo>
                  <a:cubicBezTo>
                    <a:pt x="207472" y="843494"/>
                    <a:pt x="208879" y="833993"/>
                    <a:pt x="213064" y="825623"/>
                  </a:cubicBezTo>
                  <a:cubicBezTo>
                    <a:pt x="217836" y="816080"/>
                    <a:pt x="226047" y="808533"/>
                    <a:pt x="230819" y="798990"/>
                  </a:cubicBezTo>
                  <a:cubicBezTo>
                    <a:pt x="235004" y="790620"/>
                    <a:pt x="235512" y="780727"/>
                    <a:pt x="239697" y="772357"/>
                  </a:cubicBezTo>
                  <a:cubicBezTo>
                    <a:pt x="244469" y="762814"/>
                    <a:pt x="252158" y="754988"/>
                    <a:pt x="257452" y="745724"/>
                  </a:cubicBezTo>
                  <a:cubicBezTo>
                    <a:pt x="264018" y="734233"/>
                    <a:pt x="268642" y="721704"/>
                    <a:pt x="275208" y="710213"/>
                  </a:cubicBezTo>
                  <a:cubicBezTo>
                    <a:pt x="280502" y="700949"/>
                    <a:pt x="288630" y="693330"/>
                    <a:pt x="292963" y="683580"/>
                  </a:cubicBezTo>
                  <a:cubicBezTo>
                    <a:pt x="298323" y="671520"/>
                    <a:pt x="318612" y="599733"/>
                    <a:pt x="328474" y="585926"/>
                  </a:cubicBezTo>
                  <a:cubicBezTo>
                    <a:pt x="334676" y="577244"/>
                    <a:pt x="346229" y="574089"/>
                    <a:pt x="355107" y="568171"/>
                  </a:cubicBezTo>
                  <a:cubicBezTo>
                    <a:pt x="358066" y="559293"/>
                    <a:pt x="358369" y="549024"/>
                    <a:pt x="363984" y="541538"/>
                  </a:cubicBezTo>
                  <a:cubicBezTo>
                    <a:pt x="394599" y="500717"/>
                    <a:pt x="401832" y="503090"/>
                    <a:pt x="435006" y="479394"/>
                  </a:cubicBezTo>
                  <a:cubicBezTo>
                    <a:pt x="447046" y="470794"/>
                    <a:pt x="459149" y="462233"/>
                    <a:pt x="470516" y="452761"/>
                  </a:cubicBezTo>
                  <a:cubicBezTo>
                    <a:pt x="476946" y="447403"/>
                    <a:pt x="481576" y="440028"/>
                    <a:pt x="488272" y="435006"/>
                  </a:cubicBezTo>
                  <a:cubicBezTo>
                    <a:pt x="505344" y="422202"/>
                    <a:pt x="523783" y="411332"/>
                    <a:pt x="541538" y="399495"/>
                  </a:cubicBezTo>
                  <a:cubicBezTo>
                    <a:pt x="550416" y="393577"/>
                    <a:pt x="560627" y="389285"/>
                    <a:pt x="568171" y="381740"/>
                  </a:cubicBezTo>
                  <a:cubicBezTo>
                    <a:pt x="597862" y="352047"/>
                    <a:pt x="573363" y="374226"/>
                    <a:pt x="612559" y="346229"/>
                  </a:cubicBezTo>
                  <a:cubicBezTo>
                    <a:pt x="659588" y="312637"/>
                    <a:pt x="631483" y="325125"/>
                    <a:pt x="674703" y="310718"/>
                  </a:cubicBezTo>
                  <a:cubicBezTo>
                    <a:pt x="686540" y="301840"/>
                    <a:pt x="697667" y="291927"/>
                    <a:pt x="710214" y="284085"/>
                  </a:cubicBezTo>
                  <a:cubicBezTo>
                    <a:pt x="721436" y="277071"/>
                    <a:pt x="734713" y="273671"/>
                    <a:pt x="745724" y="266330"/>
                  </a:cubicBezTo>
                  <a:cubicBezTo>
                    <a:pt x="793213" y="234671"/>
                    <a:pt x="724594" y="258297"/>
                    <a:pt x="798990" y="239697"/>
                  </a:cubicBezTo>
                  <a:cubicBezTo>
                    <a:pt x="807868" y="230819"/>
                    <a:pt x="815177" y="220028"/>
                    <a:pt x="825623" y="213064"/>
                  </a:cubicBezTo>
                  <a:cubicBezTo>
                    <a:pt x="924094" y="147416"/>
                    <a:pt x="774103" y="270257"/>
                    <a:pt x="878889" y="186431"/>
                  </a:cubicBezTo>
                  <a:cubicBezTo>
                    <a:pt x="885425" y="181202"/>
                    <a:pt x="890215" y="174034"/>
                    <a:pt x="896645" y="168676"/>
                  </a:cubicBezTo>
                  <a:cubicBezTo>
                    <a:pt x="905209" y="161539"/>
                    <a:pt x="945430" y="131573"/>
                    <a:pt x="958788" y="124287"/>
                  </a:cubicBezTo>
                  <a:cubicBezTo>
                    <a:pt x="982024" y="111613"/>
                    <a:pt x="1003608" y="92519"/>
                    <a:pt x="1029810" y="88776"/>
                  </a:cubicBezTo>
                  <a:lnTo>
                    <a:pt x="1091953" y="79899"/>
                  </a:lnTo>
                  <a:cubicBezTo>
                    <a:pt x="1172034" y="39857"/>
                    <a:pt x="1072687" y="86322"/>
                    <a:pt x="1198485" y="44388"/>
                  </a:cubicBezTo>
                  <a:cubicBezTo>
                    <a:pt x="1244454" y="29064"/>
                    <a:pt x="1233244" y="30734"/>
                    <a:pt x="1305017" y="26633"/>
                  </a:cubicBezTo>
                  <a:cubicBezTo>
                    <a:pt x="1381888" y="22240"/>
                    <a:pt x="1458897" y="20714"/>
                    <a:pt x="1535837" y="17755"/>
                  </a:cubicBezTo>
                  <a:cubicBezTo>
                    <a:pt x="1588154" y="4675"/>
                    <a:pt x="1599122" y="0"/>
                    <a:pt x="1669002" y="0"/>
                  </a:cubicBezTo>
                  <a:lnTo>
                    <a:pt x="2707689" y="8877"/>
                  </a:lnTo>
                  <a:cubicBezTo>
                    <a:pt x="2837288" y="30478"/>
                    <a:pt x="2660965" y="2700"/>
                    <a:pt x="2876365" y="26633"/>
                  </a:cubicBezTo>
                  <a:cubicBezTo>
                    <a:pt x="2891362" y="28299"/>
                    <a:pt x="2905750" y="33903"/>
                    <a:pt x="2920753" y="35510"/>
                  </a:cubicBezTo>
                  <a:cubicBezTo>
                    <a:pt x="2988683" y="42788"/>
                    <a:pt x="3057148" y="44793"/>
                    <a:pt x="3124940" y="53266"/>
                  </a:cubicBezTo>
                  <a:lnTo>
                    <a:pt x="3195961" y="62143"/>
                  </a:lnTo>
                  <a:cubicBezTo>
                    <a:pt x="3204839" y="65102"/>
                    <a:pt x="3213596" y="68450"/>
                    <a:pt x="3222594" y="71021"/>
                  </a:cubicBezTo>
                  <a:cubicBezTo>
                    <a:pt x="3234326" y="74373"/>
                    <a:pt x="3246681" y="75615"/>
                    <a:pt x="3258105" y="79899"/>
                  </a:cubicBezTo>
                  <a:cubicBezTo>
                    <a:pt x="3270496" y="84546"/>
                    <a:pt x="3280848" y="94172"/>
                    <a:pt x="3293615" y="97654"/>
                  </a:cubicBezTo>
                  <a:cubicBezTo>
                    <a:pt x="3313803" y="103160"/>
                    <a:pt x="3335172" y="102789"/>
                    <a:pt x="3355759" y="106532"/>
                  </a:cubicBezTo>
                  <a:cubicBezTo>
                    <a:pt x="3364704" y="108158"/>
                    <a:pt x="3407033" y="118852"/>
                    <a:pt x="3417903" y="124287"/>
                  </a:cubicBezTo>
                  <a:cubicBezTo>
                    <a:pt x="3427446" y="129059"/>
                    <a:pt x="3434993" y="137270"/>
                    <a:pt x="3444536" y="142042"/>
                  </a:cubicBezTo>
                  <a:cubicBezTo>
                    <a:pt x="3452906" y="146227"/>
                    <a:pt x="3462799" y="146735"/>
                    <a:pt x="3471169" y="150920"/>
                  </a:cubicBezTo>
                  <a:cubicBezTo>
                    <a:pt x="3480712" y="155692"/>
                    <a:pt x="3487812" y="164930"/>
                    <a:pt x="3497802" y="168676"/>
                  </a:cubicBezTo>
                  <a:cubicBezTo>
                    <a:pt x="3511930" y="173974"/>
                    <a:pt x="3527394" y="174594"/>
                    <a:pt x="3542190" y="177553"/>
                  </a:cubicBezTo>
                  <a:cubicBezTo>
                    <a:pt x="3624178" y="232214"/>
                    <a:pt x="3523318" y="162457"/>
                    <a:pt x="3586579" y="213064"/>
                  </a:cubicBezTo>
                  <a:cubicBezTo>
                    <a:pt x="3594911" y="219729"/>
                    <a:pt x="3604881" y="224154"/>
                    <a:pt x="3613212" y="230819"/>
                  </a:cubicBezTo>
                  <a:cubicBezTo>
                    <a:pt x="3619748" y="236048"/>
                    <a:pt x="3624537" y="243217"/>
                    <a:pt x="3630967" y="248575"/>
                  </a:cubicBezTo>
                  <a:cubicBezTo>
                    <a:pt x="3642334" y="258047"/>
                    <a:pt x="3656015" y="264746"/>
                    <a:pt x="3666478" y="275208"/>
                  </a:cubicBezTo>
                  <a:cubicBezTo>
                    <a:pt x="3676940" y="285670"/>
                    <a:pt x="3683281" y="299659"/>
                    <a:pt x="3693111" y="310718"/>
                  </a:cubicBezTo>
                  <a:cubicBezTo>
                    <a:pt x="3707013" y="326358"/>
                    <a:pt x="3728141" y="336391"/>
                    <a:pt x="3737499" y="355107"/>
                  </a:cubicBezTo>
                  <a:cubicBezTo>
                    <a:pt x="3758997" y="398104"/>
                    <a:pt x="3745896" y="381259"/>
                    <a:pt x="3773010" y="408373"/>
                  </a:cubicBezTo>
                  <a:cubicBezTo>
                    <a:pt x="3795322" y="475315"/>
                    <a:pt x="3765224" y="392801"/>
                    <a:pt x="3799643" y="461639"/>
                  </a:cubicBezTo>
                  <a:cubicBezTo>
                    <a:pt x="3822692" y="507738"/>
                    <a:pt x="3791594" y="471347"/>
                    <a:pt x="3826276" y="506027"/>
                  </a:cubicBezTo>
                  <a:cubicBezTo>
                    <a:pt x="3832194" y="520823"/>
                    <a:pt x="3836292" y="536485"/>
                    <a:pt x="3844031" y="550415"/>
                  </a:cubicBezTo>
                  <a:cubicBezTo>
                    <a:pt x="3851217" y="563349"/>
                    <a:pt x="3864047" y="572692"/>
                    <a:pt x="3870664" y="585926"/>
                  </a:cubicBezTo>
                  <a:cubicBezTo>
                    <a:pt x="3876121" y="596839"/>
                    <a:pt x="3876190" y="609705"/>
                    <a:pt x="3879542" y="621437"/>
                  </a:cubicBezTo>
                  <a:cubicBezTo>
                    <a:pt x="3882113" y="630435"/>
                    <a:pt x="3886315" y="638952"/>
                    <a:pt x="3888419" y="648070"/>
                  </a:cubicBezTo>
                  <a:cubicBezTo>
                    <a:pt x="3895205" y="677475"/>
                    <a:pt x="3898856" y="707569"/>
                    <a:pt x="3906175" y="736846"/>
                  </a:cubicBezTo>
                  <a:cubicBezTo>
                    <a:pt x="3926200" y="816947"/>
                    <a:pt x="3916213" y="784718"/>
                    <a:pt x="3932808" y="834501"/>
                  </a:cubicBezTo>
                  <a:cubicBezTo>
                    <a:pt x="3955560" y="971025"/>
                    <a:pt x="3925033" y="820053"/>
                    <a:pt x="3959441" y="923277"/>
                  </a:cubicBezTo>
                  <a:cubicBezTo>
                    <a:pt x="3964213" y="937592"/>
                    <a:pt x="3964658" y="953027"/>
                    <a:pt x="3968318" y="967666"/>
                  </a:cubicBezTo>
                  <a:cubicBezTo>
                    <a:pt x="3970588" y="976745"/>
                    <a:pt x="3974625" y="985301"/>
                    <a:pt x="3977196" y="994299"/>
                  </a:cubicBezTo>
                  <a:cubicBezTo>
                    <a:pt x="3980548" y="1006031"/>
                    <a:pt x="3982722" y="1018077"/>
                    <a:pt x="3986074" y="1029809"/>
                  </a:cubicBezTo>
                  <a:cubicBezTo>
                    <a:pt x="3988645" y="1038807"/>
                    <a:pt x="3992380" y="1047444"/>
                    <a:pt x="3994951" y="1056442"/>
                  </a:cubicBezTo>
                  <a:cubicBezTo>
                    <a:pt x="3998744" y="1069717"/>
                    <a:pt x="4005611" y="1104395"/>
                    <a:pt x="4012707" y="1118586"/>
                  </a:cubicBezTo>
                  <a:cubicBezTo>
                    <a:pt x="4017479" y="1128129"/>
                    <a:pt x="4024544" y="1136341"/>
                    <a:pt x="4030462" y="1145219"/>
                  </a:cubicBezTo>
                  <a:cubicBezTo>
                    <a:pt x="4036380" y="1174811"/>
                    <a:pt x="4034721" y="1207004"/>
                    <a:pt x="4048217" y="1233996"/>
                  </a:cubicBezTo>
                  <a:cubicBezTo>
                    <a:pt x="4062224" y="1262009"/>
                    <a:pt x="4091137" y="1314918"/>
                    <a:pt x="4101483" y="1349406"/>
                  </a:cubicBezTo>
                  <a:cubicBezTo>
                    <a:pt x="4105819" y="1363859"/>
                    <a:pt x="4106701" y="1379156"/>
                    <a:pt x="4110361" y="1393794"/>
                  </a:cubicBezTo>
                  <a:cubicBezTo>
                    <a:pt x="4112631" y="1402872"/>
                    <a:pt x="4116777" y="1411399"/>
                    <a:pt x="4119239" y="1420427"/>
                  </a:cubicBezTo>
                  <a:cubicBezTo>
                    <a:pt x="4125660" y="1443969"/>
                    <a:pt x="4131076" y="1467774"/>
                    <a:pt x="4136994" y="1491448"/>
                  </a:cubicBezTo>
                  <a:cubicBezTo>
                    <a:pt x="4139953" y="1503285"/>
                    <a:pt x="4142014" y="1515384"/>
                    <a:pt x="4145872" y="1526959"/>
                  </a:cubicBezTo>
                  <a:cubicBezTo>
                    <a:pt x="4156672" y="1559363"/>
                    <a:pt x="4157506" y="1558193"/>
                    <a:pt x="4163627" y="1597980"/>
                  </a:cubicBezTo>
                  <a:cubicBezTo>
                    <a:pt x="4167255" y="1621561"/>
                    <a:pt x="4168108" y="1645552"/>
                    <a:pt x="4172505" y="1669002"/>
                  </a:cubicBezTo>
                  <a:cubicBezTo>
                    <a:pt x="4177002" y="1692986"/>
                    <a:pt x="4184773" y="1716246"/>
                    <a:pt x="4190260" y="1740023"/>
                  </a:cubicBezTo>
                  <a:cubicBezTo>
                    <a:pt x="4193653" y="1754726"/>
                    <a:pt x="4196439" y="1769565"/>
                    <a:pt x="4199138" y="1784411"/>
                  </a:cubicBezTo>
                  <a:cubicBezTo>
                    <a:pt x="4202358" y="1802121"/>
                    <a:pt x="4205469" y="1819858"/>
                    <a:pt x="4208015" y="1837677"/>
                  </a:cubicBezTo>
                  <a:cubicBezTo>
                    <a:pt x="4211389" y="1861295"/>
                    <a:pt x="4211894" y="1885370"/>
                    <a:pt x="4216893" y="1908699"/>
                  </a:cubicBezTo>
                  <a:cubicBezTo>
                    <a:pt x="4220814" y="1926999"/>
                    <a:pt x="4230109" y="1943808"/>
                    <a:pt x="4234648" y="1961965"/>
                  </a:cubicBezTo>
                  <a:cubicBezTo>
                    <a:pt x="4240567" y="1985639"/>
                    <a:pt x="4244687" y="2009836"/>
                    <a:pt x="4252404" y="2032986"/>
                  </a:cubicBezTo>
                  <a:lnTo>
                    <a:pt x="4270159" y="2086252"/>
                  </a:lnTo>
                  <a:cubicBezTo>
                    <a:pt x="4273118" y="2109926"/>
                    <a:pt x="4275884" y="2133625"/>
                    <a:pt x="4279037" y="2157274"/>
                  </a:cubicBezTo>
                  <a:cubicBezTo>
                    <a:pt x="4281803" y="2178015"/>
                    <a:pt x="4287915" y="2198492"/>
                    <a:pt x="4287915" y="2219417"/>
                  </a:cubicBezTo>
                  <a:cubicBezTo>
                    <a:pt x="4287915" y="2255051"/>
                    <a:pt x="4281996" y="2290438"/>
                    <a:pt x="4279037" y="2325949"/>
                  </a:cubicBezTo>
                  <a:cubicBezTo>
                    <a:pt x="4273118" y="2559728"/>
                    <a:pt x="4269072" y="2793561"/>
                    <a:pt x="4261281" y="3027285"/>
                  </a:cubicBezTo>
                  <a:cubicBezTo>
                    <a:pt x="4258000" y="3125724"/>
                    <a:pt x="4268393" y="3100957"/>
                    <a:pt x="4234648" y="3151573"/>
                  </a:cubicBezTo>
                  <a:cubicBezTo>
                    <a:pt x="4217724" y="3286972"/>
                    <a:pt x="4239994" y="3172828"/>
                    <a:pt x="4208015" y="3258105"/>
                  </a:cubicBezTo>
                  <a:cubicBezTo>
                    <a:pt x="4183446" y="3323622"/>
                    <a:pt x="4217366" y="3266274"/>
                    <a:pt x="4181382" y="3320248"/>
                  </a:cubicBezTo>
                  <a:cubicBezTo>
                    <a:pt x="4178423" y="3329126"/>
                    <a:pt x="4175076" y="3337883"/>
                    <a:pt x="4172505" y="3346881"/>
                  </a:cubicBezTo>
                  <a:cubicBezTo>
                    <a:pt x="4169153" y="3358613"/>
                    <a:pt x="4168433" y="3371177"/>
                    <a:pt x="4163627" y="3382392"/>
                  </a:cubicBezTo>
                  <a:cubicBezTo>
                    <a:pt x="4159424" y="3392199"/>
                    <a:pt x="4151166" y="3399761"/>
                    <a:pt x="4145872" y="3409025"/>
                  </a:cubicBezTo>
                  <a:cubicBezTo>
                    <a:pt x="4106879" y="3477263"/>
                    <a:pt x="4152402" y="3412155"/>
                    <a:pt x="4101483" y="3480046"/>
                  </a:cubicBezTo>
                  <a:cubicBezTo>
                    <a:pt x="4098524" y="3488924"/>
                    <a:pt x="4097797" y="3498893"/>
                    <a:pt x="4092606" y="3506679"/>
                  </a:cubicBezTo>
                  <a:cubicBezTo>
                    <a:pt x="4040010" y="3585575"/>
                    <a:pt x="4089091" y="3476857"/>
                    <a:pt x="4048217" y="3568823"/>
                  </a:cubicBezTo>
                  <a:cubicBezTo>
                    <a:pt x="4041745" y="3583385"/>
                    <a:pt x="4037589" y="3598958"/>
                    <a:pt x="4030462" y="3613211"/>
                  </a:cubicBezTo>
                  <a:cubicBezTo>
                    <a:pt x="4025690" y="3622754"/>
                    <a:pt x="4017479" y="3630301"/>
                    <a:pt x="4012707" y="3639844"/>
                  </a:cubicBezTo>
                  <a:cubicBezTo>
                    <a:pt x="3998267" y="3668724"/>
                    <a:pt x="4011514" y="3667670"/>
                    <a:pt x="3986074" y="3693110"/>
                  </a:cubicBezTo>
                  <a:cubicBezTo>
                    <a:pt x="3964674" y="3714510"/>
                    <a:pt x="3924729" y="3741538"/>
                    <a:pt x="3897297" y="3755254"/>
                  </a:cubicBezTo>
                  <a:cubicBezTo>
                    <a:pt x="3888927" y="3759439"/>
                    <a:pt x="3879034" y="3759947"/>
                    <a:pt x="3870664" y="3764132"/>
                  </a:cubicBezTo>
                  <a:cubicBezTo>
                    <a:pt x="3855231" y="3771849"/>
                    <a:pt x="3841360" y="3782385"/>
                    <a:pt x="3826276" y="3790765"/>
                  </a:cubicBezTo>
                  <a:cubicBezTo>
                    <a:pt x="3760037" y="3827564"/>
                    <a:pt x="3819129" y="3793828"/>
                    <a:pt x="3764132" y="3817398"/>
                  </a:cubicBezTo>
                  <a:cubicBezTo>
                    <a:pt x="3751968" y="3822611"/>
                    <a:pt x="3741297" y="3831350"/>
                    <a:pt x="3728621" y="3835153"/>
                  </a:cubicBezTo>
                  <a:cubicBezTo>
                    <a:pt x="3691369" y="3846329"/>
                    <a:pt x="3577399" y="3851322"/>
                    <a:pt x="3559946" y="3852909"/>
                  </a:cubicBezTo>
                  <a:cubicBezTo>
                    <a:pt x="3267745" y="3879473"/>
                    <a:pt x="3496419" y="3863956"/>
                    <a:pt x="3231472" y="3879542"/>
                  </a:cubicBezTo>
                  <a:cubicBezTo>
                    <a:pt x="3099604" y="3912506"/>
                    <a:pt x="3146710" y="3904118"/>
                    <a:pt x="2876365" y="3879542"/>
                  </a:cubicBezTo>
                  <a:cubicBezTo>
                    <a:pt x="2851185" y="3877253"/>
                    <a:pt x="2829873" y="3859041"/>
                    <a:pt x="2805344" y="3852909"/>
                  </a:cubicBezTo>
                  <a:cubicBezTo>
                    <a:pt x="2770418" y="3844177"/>
                    <a:pt x="2734323" y="3841072"/>
                    <a:pt x="2698812" y="3835153"/>
                  </a:cubicBezTo>
                  <a:cubicBezTo>
                    <a:pt x="2545434" y="3747508"/>
                    <a:pt x="2742322" y="3851326"/>
                    <a:pt x="2547891" y="3781887"/>
                  </a:cubicBezTo>
                  <a:cubicBezTo>
                    <a:pt x="2533957" y="3776911"/>
                    <a:pt x="2525315" y="3762439"/>
                    <a:pt x="2512381" y="3755254"/>
                  </a:cubicBezTo>
                  <a:cubicBezTo>
                    <a:pt x="2496502" y="3746432"/>
                    <a:pt x="2429219" y="3723884"/>
                    <a:pt x="2414726" y="3719743"/>
                  </a:cubicBezTo>
                  <a:cubicBezTo>
                    <a:pt x="2391263" y="3713039"/>
                    <a:pt x="2367379" y="3707906"/>
                    <a:pt x="2343705" y="3701988"/>
                  </a:cubicBezTo>
                  <a:cubicBezTo>
                    <a:pt x="2331868" y="3699029"/>
                    <a:pt x="2319107" y="3698566"/>
                    <a:pt x="2308194" y="3693110"/>
                  </a:cubicBezTo>
                  <a:cubicBezTo>
                    <a:pt x="2296357" y="3687192"/>
                    <a:pt x="2283905" y="3682369"/>
                    <a:pt x="2272683" y="3675355"/>
                  </a:cubicBezTo>
                  <a:cubicBezTo>
                    <a:pt x="2260136" y="3667513"/>
                    <a:pt x="2250019" y="3656063"/>
                    <a:pt x="2237173" y="3648722"/>
                  </a:cubicBezTo>
                  <a:cubicBezTo>
                    <a:pt x="2229048" y="3644079"/>
                    <a:pt x="2218910" y="3644029"/>
                    <a:pt x="2210540" y="3639844"/>
                  </a:cubicBezTo>
                  <a:cubicBezTo>
                    <a:pt x="2195106" y="3632127"/>
                    <a:pt x="2181585" y="3620928"/>
                    <a:pt x="2166151" y="3613211"/>
                  </a:cubicBezTo>
                  <a:cubicBezTo>
                    <a:pt x="2157781" y="3609026"/>
                    <a:pt x="2148119" y="3608020"/>
                    <a:pt x="2139518" y="3604334"/>
                  </a:cubicBezTo>
                  <a:cubicBezTo>
                    <a:pt x="2078962" y="3578381"/>
                    <a:pt x="2127518" y="3596680"/>
                    <a:pt x="2077375" y="3568823"/>
                  </a:cubicBezTo>
                  <a:cubicBezTo>
                    <a:pt x="2060022" y="3559183"/>
                    <a:pt x="2040943" y="3552711"/>
                    <a:pt x="2024109" y="3542190"/>
                  </a:cubicBezTo>
                  <a:cubicBezTo>
                    <a:pt x="2017011" y="3537754"/>
                    <a:pt x="2013317" y="3529078"/>
                    <a:pt x="2006353" y="3524435"/>
                  </a:cubicBezTo>
                  <a:cubicBezTo>
                    <a:pt x="1995342" y="3517094"/>
                    <a:pt x="1981289" y="3514804"/>
                    <a:pt x="1970843" y="3506679"/>
                  </a:cubicBezTo>
                  <a:cubicBezTo>
                    <a:pt x="1954326" y="3493832"/>
                    <a:pt x="1941250" y="3477087"/>
                    <a:pt x="1926454" y="3462291"/>
                  </a:cubicBezTo>
                  <a:cubicBezTo>
                    <a:pt x="1917576" y="3453413"/>
                    <a:pt x="1907354" y="3445702"/>
                    <a:pt x="1899821" y="3435658"/>
                  </a:cubicBezTo>
                  <a:cubicBezTo>
                    <a:pt x="1890943" y="3423821"/>
                    <a:pt x="1883650" y="3410610"/>
                    <a:pt x="1873188" y="3400147"/>
                  </a:cubicBezTo>
                  <a:cubicBezTo>
                    <a:pt x="1862726" y="3389685"/>
                    <a:pt x="1848140" y="3383976"/>
                    <a:pt x="1837678" y="3373514"/>
                  </a:cubicBezTo>
                  <a:cubicBezTo>
                    <a:pt x="1824280" y="3360116"/>
                    <a:pt x="1813536" y="3344285"/>
                    <a:pt x="1802167" y="3329126"/>
                  </a:cubicBezTo>
                  <a:cubicBezTo>
                    <a:pt x="1795765" y="3320590"/>
                    <a:pt x="1792609" y="3309323"/>
                    <a:pt x="1784412" y="3302493"/>
                  </a:cubicBezTo>
                  <a:cubicBezTo>
                    <a:pt x="1774245" y="3294021"/>
                    <a:pt x="1760738" y="3290656"/>
                    <a:pt x="1748901" y="3284738"/>
                  </a:cubicBezTo>
                  <a:cubicBezTo>
                    <a:pt x="1745942" y="3275860"/>
                    <a:pt x="1746640" y="3264722"/>
                    <a:pt x="1740023" y="3258105"/>
                  </a:cubicBezTo>
                  <a:cubicBezTo>
                    <a:pt x="1724934" y="3243016"/>
                    <a:pt x="1686757" y="3222594"/>
                    <a:pt x="1686757" y="3222594"/>
                  </a:cubicBezTo>
                  <a:cubicBezTo>
                    <a:pt x="1677879" y="3204839"/>
                    <a:pt x="1672035" y="3185209"/>
                    <a:pt x="1660124" y="3169328"/>
                  </a:cubicBezTo>
                  <a:cubicBezTo>
                    <a:pt x="1653722" y="3160792"/>
                    <a:pt x="1641822" y="3158238"/>
                    <a:pt x="1633491" y="3151573"/>
                  </a:cubicBezTo>
                  <a:cubicBezTo>
                    <a:pt x="1626955" y="3146344"/>
                    <a:pt x="1621654" y="3139736"/>
                    <a:pt x="1615736" y="3133817"/>
                  </a:cubicBezTo>
                  <a:cubicBezTo>
                    <a:pt x="1600134" y="3087012"/>
                    <a:pt x="1617170" y="3124885"/>
                    <a:pt x="1580225" y="3080551"/>
                  </a:cubicBezTo>
                  <a:cubicBezTo>
                    <a:pt x="1573395" y="3072354"/>
                    <a:pt x="1569496" y="3061948"/>
                    <a:pt x="1562470" y="3053918"/>
                  </a:cubicBezTo>
                  <a:cubicBezTo>
                    <a:pt x="1548691" y="3038170"/>
                    <a:pt x="1531153" y="3025870"/>
                    <a:pt x="1518081" y="3009530"/>
                  </a:cubicBezTo>
                  <a:lnTo>
                    <a:pt x="1482571" y="2965142"/>
                  </a:lnTo>
                  <a:cubicBezTo>
                    <a:pt x="1471106" y="2930748"/>
                    <a:pt x="1476000" y="2936072"/>
                    <a:pt x="1447060" y="2902998"/>
                  </a:cubicBezTo>
                  <a:cubicBezTo>
                    <a:pt x="1436037" y="2890400"/>
                    <a:pt x="1411549" y="2867487"/>
                    <a:pt x="1411549" y="2867487"/>
                  </a:cubicBezTo>
                  <a:cubicBezTo>
                    <a:pt x="1408590" y="2855650"/>
                    <a:pt x="1408129" y="2842889"/>
                    <a:pt x="1402672" y="2831976"/>
                  </a:cubicBezTo>
                  <a:cubicBezTo>
                    <a:pt x="1398929" y="2824490"/>
                    <a:pt x="1390274" y="2820651"/>
                    <a:pt x="1384916" y="2814221"/>
                  </a:cubicBezTo>
                  <a:cubicBezTo>
                    <a:pt x="1375444" y="2802854"/>
                    <a:pt x="1366490" y="2791021"/>
                    <a:pt x="1358283" y="2778710"/>
                  </a:cubicBezTo>
                  <a:cubicBezTo>
                    <a:pt x="1348712" y="2764353"/>
                    <a:pt x="1339367" y="2749755"/>
                    <a:pt x="1331650" y="2734322"/>
                  </a:cubicBezTo>
                  <a:cubicBezTo>
                    <a:pt x="1327465" y="2725952"/>
                    <a:pt x="1327318" y="2715869"/>
                    <a:pt x="1322773" y="2707689"/>
                  </a:cubicBezTo>
                  <a:cubicBezTo>
                    <a:pt x="1312410" y="2689035"/>
                    <a:pt x="1299099" y="2672178"/>
                    <a:pt x="1287262" y="2654423"/>
                  </a:cubicBezTo>
                  <a:lnTo>
                    <a:pt x="1269507" y="2627790"/>
                  </a:lnTo>
                  <a:cubicBezTo>
                    <a:pt x="1275425" y="2610035"/>
                    <a:pt x="1285195" y="2593125"/>
                    <a:pt x="1287262" y="2574524"/>
                  </a:cubicBezTo>
                  <a:cubicBezTo>
                    <a:pt x="1294921" y="2505592"/>
                    <a:pt x="1255929" y="2590190"/>
                    <a:pt x="1287262" y="2521258"/>
                  </a:cubicBezTo>
                  <a:cubicBezTo>
                    <a:pt x="1298215" y="2497162"/>
                    <a:pt x="1322773" y="2450237"/>
                    <a:pt x="1322773" y="2450237"/>
                  </a:cubicBezTo>
                  <a:cubicBezTo>
                    <a:pt x="1350511" y="2339276"/>
                    <a:pt x="1315066" y="2477206"/>
                    <a:pt x="1340528" y="2388093"/>
                  </a:cubicBezTo>
                  <a:cubicBezTo>
                    <a:pt x="1342637" y="2380712"/>
                    <a:pt x="1352480" y="2335620"/>
                    <a:pt x="1358283" y="2325949"/>
                  </a:cubicBezTo>
                  <a:cubicBezTo>
                    <a:pt x="1362589" y="2318772"/>
                    <a:pt x="1370810" y="2314730"/>
                    <a:pt x="1376039" y="2308194"/>
                  </a:cubicBezTo>
                  <a:cubicBezTo>
                    <a:pt x="1382704" y="2299863"/>
                    <a:pt x="1389022" y="2291104"/>
                    <a:pt x="1393794" y="2281561"/>
                  </a:cubicBezTo>
                  <a:cubicBezTo>
                    <a:pt x="1397979" y="2273191"/>
                    <a:pt x="1396826" y="2262235"/>
                    <a:pt x="1402672" y="2254928"/>
                  </a:cubicBezTo>
                  <a:cubicBezTo>
                    <a:pt x="1415188" y="2239284"/>
                    <a:pt x="1438394" y="2234143"/>
                    <a:pt x="1455938" y="2228295"/>
                  </a:cubicBezTo>
                  <a:cubicBezTo>
                    <a:pt x="1498608" y="2171401"/>
                    <a:pt x="1461858" y="2207579"/>
                    <a:pt x="1526959" y="2175029"/>
                  </a:cubicBezTo>
                  <a:cubicBezTo>
                    <a:pt x="1540908" y="2168055"/>
                    <a:pt x="1579720" y="2137344"/>
                    <a:pt x="1589103" y="2130641"/>
                  </a:cubicBezTo>
                  <a:cubicBezTo>
                    <a:pt x="1597785" y="2124439"/>
                    <a:pt x="1606193" y="2117657"/>
                    <a:pt x="1615736" y="2112885"/>
                  </a:cubicBezTo>
                  <a:cubicBezTo>
                    <a:pt x="1624106" y="2108700"/>
                    <a:pt x="1633491" y="2106967"/>
                    <a:pt x="1642369" y="2104008"/>
                  </a:cubicBezTo>
                  <a:cubicBezTo>
                    <a:pt x="1686447" y="2059929"/>
                    <a:pt x="1670003" y="2063138"/>
                    <a:pt x="1713390" y="2050742"/>
                  </a:cubicBezTo>
                  <a:cubicBezTo>
                    <a:pt x="1725122" y="2047390"/>
                    <a:pt x="1737064" y="2044823"/>
                    <a:pt x="1748901" y="2041864"/>
                  </a:cubicBezTo>
                  <a:cubicBezTo>
                    <a:pt x="1770976" y="2027147"/>
                    <a:pt x="1785303" y="2016006"/>
                    <a:pt x="1811045" y="2006353"/>
                  </a:cubicBezTo>
                  <a:cubicBezTo>
                    <a:pt x="1822469" y="2002069"/>
                    <a:pt x="1834718" y="2000435"/>
                    <a:pt x="1846555" y="1997476"/>
                  </a:cubicBezTo>
                  <a:cubicBezTo>
                    <a:pt x="1852474" y="1991557"/>
                    <a:pt x="1856824" y="1983463"/>
                    <a:pt x="1864311" y="1979720"/>
                  </a:cubicBezTo>
                  <a:cubicBezTo>
                    <a:pt x="1881057" y="1971347"/>
                    <a:pt x="1954739" y="1962997"/>
                    <a:pt x="1961965" y="1961965"/>
                  </a:cubicBezTo>
                  <a:cubicBezTo>
                    <a:pt x="1967883" y="1956046"/>
                    <a:pt x="1972453" y="1948362"/>
                    <a:pt x="1979720" y="1944209"/>
                  </a:cubicBezTo>
                  <a:cubicBezTo>
                    <a:pt x="2021388" y="1920399"/>
                    <a:pt x="2037416" y="1926455"/>
                    <a:pt x="2086252" y="1917576"/>
                  </a:cubicBezTo>
                  <a:cubicBezTo>
                    <a:pt x="2098256" y="1915393"/>
                    <a:pt x="2109926" y="1911658"/>
                    <a:pt x="2121763" y="1908699"/>
                  </a:cubicBezTo>
                  <a:cubicBezTo>
                    <a:pt x="2130641" y="1902780"/>
                    <a:pt x="2138853" y="1895715"/>
                    <a:pt x="2148396" y="1890943"/>
                  </a:cubicBezTo>
                  <a:cubicBezTo>
                    <a:pt x="2162649" y="1883816"/>
                    <a:pt x="2177863" y="1878783"/>
                    <a:pt x="2192784" y="1873188"/>
                  </a:cubicBezTo>
                  <a:cubicBezTo>
                    <a:pt x="2201546" y="1869902"/>
                    <a:pt x="2211047" y="1868495"/>
                    <a:pt x="2219417" y="1864310"/>
                  </a:cubicBezTo>
                  <a:cubicBezTo>
                    <a:pt x="2228960" y="1859538"/>
                    <a:pt x="2236300" y="1850888"/>
                    <a:pt x="2246050" y="1846555"/>
                  </a:cubicBezTo>
                  <a:cubicBezTo>
                    <a:pt x="2263153" y="1838954"/>
                    <a:pt x="2299316" y="1828800"/>
                    <a:pt x="2299316" y="1828800"/>
                  </a:cubicBezTo>
                  <a:cubicBezTo>
                    <a:pt x="2305235" y="1822881"/>
                    <a:pt x="2309585" y="1814787"/>
                    <a:pt x="2317072" y="1811044"/>
                  </a:cubicBezTo>
                  <a:cubicBezTo>
                    <a:pt x="2327985" y="1805588"/>
                    <a:pt x="2340851" y="1805519"/>
                    <a:pt x="2352582" y="1802167"/>
                  </a:cubicBezTo>
                  <a:cubicBezTo>
                    <a:pt x="2361580" y="1799596"/>
                    <a:pt x="2370337" y="1796248"/>
                    <a:pt x="2379215" y="1793289"/>
                  </a:cubicBezTo>
                  <a:cubicBezTo>
                    <a:pt x="2394011" y="1778493"/>
                    <a:pt x="2406193" y="1760508"/>
                    <a:pt x="2423604" y="1748901"/>
                  </a:cubicBezTo>
                  <a:cubicBezTo>
                    <a:pt x="2487881" y="1706049"/>
                    <a:pt x="2457783" y="1722933"/>
                    <a:pt x="2512381" y="1695635"/>
                  </a:cubicBezTo>
                  <a:cubicBezTo>
                    <a:pt x="2518299" y="1689716"/>
                    <a:pt x="2524907" y="1684415"/>
                    <a:pt x="2530136" y="1677879"/>
                  </a:cubicBezTo>
                  <a:cubicBezTo>
                    <a:pt x="2536801" y="1669547"/>
                    <a:pt x="2539790" y="1658190"/>
                    <a:pt x="2547891" y="1651246"/>
                  </a:cubicBezTo>
                  <a:cubicBezTo>
                    <a:pt x="2560992" y="1640016"/>
                    <a:pt x="2578476" y="1634966"/>
                    <a:pt x="2592280" y="1624613"/>
                  </a:cubicBezTo>
                  <a:cubicBezTo>
                    <a:pt x="2645480" y="1584714"/>
                    <a:pt x="2592133" y="1606906"/>
                    <a:pt x="2645546" y="1589103"/>
                  </a:cubicBezTo>
                  <a:cubicBezTo>
                    <a:pt x="2648505" y="1574307"/>
                    <a:pt x="2648479" y="1558583"/>
                    <a:pt x="2654423" y="1544714"/>
                  </a:cubicBezTo>
                  <a:cubicBezTo>
                    <a:pt x="2657720" y="1537021"/>
                    <a:pt x="2666950" y="1533495"/>
                    <a:pt x="2672179" y="1526959"/>
                  </a:cubicBezTo>
                  <a:cubicBezTo>
                    <a:pt x="2688909" y="1506047"/>
                    <a:pt x="2695539" y="1489115"/>
                    <a:pt x="2707689" y="1464815"/>
                  </a:cubicBezTo>
                  <a:cubicBezTo>
                    <a:pt x="2728957" y="1337211"/>
                    <a:pt x="2700278" y="1464351"/>
                    <a:pt x="2734322" y="1384916"/>
                  </a:cubicBezTo>
                  <a:cubicBezTo>
                    <a:pt x="2739128" y="1373702"/>
                    <a:pt x="2738394" y="1360620"/>
                    <a:pt x="2743200" y="1349406"/>
                  </a:cubicBezTo>
                  <a:cubicBezTo>
                    <a:pt x="2747403" y="1339599"/>
                    <a:pt x="2755661" y="1332037"/>
                    <a:pt x="2760955" y="1322773"/>
                  </a:cubicBezTo>
                  <a:cubicBezTo>
                    <a:pt x="2799950" y="1254532"/>
                    <a:pt x="2754423" y="1319646"/>
                    <a:pt x="2805344" y="1251751"/>
                  </a:cubicBezTo>
                  <a:cubicBezTo>
                    <a:pt x="2833085" y="1140780"/>
                    <a:pt x="2797635" y="1278730"/>
                    <a:pt x="2823099" y="1189608"/>
                  </a:cubicBezTo>
                  <a:cubicBezTo>
                    <a:pt x="2826451" y="1177876"/>
                    <a:pt x="2828625" y="1165829"/>
                    <a:pt x="2831977" y="1154097"/>
                  </a:cubicBezTo>
                  <a:cubicBezTo>
                    <a:pt x="2834548" y="1145099"/>
                    <a:pt x="2838283" y="1136462"/>
                    <a:pt x="2840854" y="1127464"/>
                  </a:cubicBezTo>
                  <a:cubicBezTo>
                    <a:pt x="2844206" y="1115732"/>
                    <a:pt x="2846380" y="1103685"/>
                    <a:pt x="2849732" y="1091953"/>
                  </a:cubicBezTo>
                  <a:cubicBezTo>
                    <a:pt x="2852303" y="1082955"/>
                    <a:pt x="2856340" y="1074399"/>
                    <a:pt x="2858610" y="1065320"/>
                  </a:cubicBezTo>
                  <a:cubicBezTo>
                    <a:pt x="2862270" y="1050682"/>
                    <a:pt x="2864528" y="1035728"/>
                    <a:pt x="2867487" y="1020932"/>
                  </a:cubicBezTo>
                  <a:cubicBezTo>
                    <a:pt x="2870446" y="982462"/>
                    <a:pt x="2873161" y="943972"/>
                    <a:pt x="2876365" y="905522"/>
                  </a:cubicBezTo>
                  <a:cubicBezTo>
                    <a:pt x="2879079" y="872949"/>
                    <a:pt x="2885243" y="807868"/>
                    <a:pt x="2885243" y="807868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327343" y="2530136"/>
              <a:ext cx="6348665" cy="3497802"/>
            </a:xfrm>
            <a:custGeom>
              <a:avLst/>
              <a:gdLst>
                <a:gd name="connsiteX0" fmla="*/ 6348665 w 6348665"/>
                <a:gd name="connsiteY0" fmla="*/ 2201662 h 3497802"/>
                <a:gd name="connsiteX1" fmla="*/ 6304276 w 6348665"/>
                <a:gd name="connsiteY1" fmla="*/ 2237173 h 3497802"/>
                <a:gd name="connsiteX2" fmla="*/ 6277643 w 6348665"/>
                <a:gd name="connsiteY2" fmla="*/ 2281561 h 3497802"/>
                <a:gd name="connsiteX3" fmla="*/ 6268766 w 6348665"/>
                <a:gd name="connsiteY3" fmla="*/ 2308194 h 3497802"/>
                <a:gd name="connsiteX4" fmla="*/ 6224377 w 6348665"/>
                <a:gd name="connsiteY4" fmla="*/ 2361460 h 3497802"/>
                <a:gd name="connsiteX5" fmla="*/ 6171111 w 6348665"/>
                <a:gd name="connsiteY5" fmla="*/ 2432481 h 3497802"/>
                <a:gd name="connsiteX6" fmla="*/ 6144478 w 6348665"/>
                <a:gd name="connsiteY6" fmla="*/ 2459114 h 3497802"/>
                <a:gd name="connsiteX7" fmla="*/ 6117845 w 6348665"/>
                <a:gd name="connsiteY7" fmla="*/ 2485747 h 3497802"/>
                <a:gd name="connsiteX8" fmla="*/ 6100090 w 6348665"/>
                <a:gd name="connsiteY8" fmla="*/ 2512381 h 3497802"/>
                <a:gd name="connsiteX9" fmla="*/ 6073457 w 6348665"/>
                <a:gd name="connsiteY9" fmla="*/ 2547891 h 3497802"/>
                <a:gd name="connsiteX10" fmla="*/ 6029069 w 6348665"/>
                <a:gd name="connsiteY10" fmla="*/ 2601157 h 3497802"/>
                <a:gd name="connsiteX11" fmla="*/ 5993558 w 6348665"/>
                <a:gd name="connsiteY11" fmla="*/ 2654423 h 3497802"/>
                <a:gd name="connsiteX12" fmla="*/ 5975803 w 6348665"/>
                <a:gd name="connsiteY12" fmla="*/ 2672179 h 3497802"/>
                <a:gd name="connsiteX13" fmla="*/ 5958047 w 6348665"/>
                <a:gd name="connsiteY13" fmla="*/ 2698812 h 3497802"/>
                <a:gd name="connsiteX14" fmla="*/ 5922537 w 6348665"/>
                <a:gd name="connsiteY14" fmla="*/ 2725445 h 3497802"/>
                <a:gd name="connsiteX15" fmla="*/ 5904781 w 6348665"/>
                <a:gd name="connsiteY15" fmla="*/ 2743200 h 3497802"/>
                <a:gd name="connsiteX16" fmla="*/ 5878148 w 6348665"/>
                <a:gd name="connsiteY16" fmla="*/ 2787588 h 3497802"/>
                <a:gd name="connsiteX17" fmla="*/ 5851515 w 6348665"/>
                <a:gd name="connsiteY17" fmla="*/ 2823099 h 3497802"/>
                <a:gd name="connsiteX18" fmla="*/ 5816005 w 6348665"/>
                <a:gd name="connsiteY18" fmla="*/ 2849732 h 3497802"/>
                <a:gd name="connsiteX19" fmla="*/ 5798249 w 6348665"/>
                <a:gd name="connsiteY19" fmla="*/ 2867487 h 3497802"/>
                <a:gd name="connsiteX20" fmla="*/ 5789372 w 6348665"/>
                <a:gd name="connsiteY20" fmla="*/ 2894120 h 3497802"/>
                <a:gd name="connsiteX21" fmla="*/ 5744983 w 6348665"/>
                <a:gd name="connsiteY21" fmla="*/ 2938509 h 3497802"/>
                <a:gd name="connsiteX22" fmla="*/ 5718350 w 6348665"/>
                <a:gd name="connsiteY22" fmla="*/ 2965142 h 3497802"/>
                <a:gd name="connsiteX23" fmla="*/ 5665084 w 6348665"/>
                <a:gd name="connsiteY23" fmla="*/ 3018408 h 3497802"/>
                <a:gd name="connsiteX24" fmla="*/ 5611818 w 6348665"/>
                <a:gd name="connsiteY24" fmla="*/ 3071674 h 3497802"/>
                <a:gd name="connsiteX25" fmla="*/ 5585185 w 6348665"/>
                <a:gd name="connsiteY25" fmla="*/ 3089429 h 3497802"/>
                <a:gd name="connsiteX26" fmla="*/ 5558552 w 6348665"/>
                <a:gd name="connsiteY26" fmla="*/ 3116062 h 3497802"/>
                <a:gd name="connsiteX27" fmla="*/ 5523041 w 6348665"/>
                <a:gd name="connsiteY27" fmla="*/ 3124940 h 3497802"/>
                <a:gd name="connsiteX28" fmla="*/ 5460898 w 6348665"/>
                <a:gd name="connsiteY28" fmla="*/ 3169328 h 3497802"/>
                <a:gd name="connsiteX29" fmla="*/ 5407632 w 6348665"/>
                <a:gd name="connsiteY29" fmla="*/ 3204839 h 3497802"/>
                <a:gd name="connsiteX30" fmla="*/ 5389876 w 6348665"/>
                <a:gd name="connsiteY30" fmla="*/ 3222594 h 3497802"/>
                <a:gd name="connsiteX31" fmla="*/ 5354366 w 6348665"/>
                <a:gd name="connsiteY31" fmla="*/ 3240349 h 3497802"/>
                <a:gd name="connsiteX32" fmla="*/ 5336610 w 6348665"/>
                <a:gd name="connsiteY32" fmla="*/ 3258105 h 3497802"/>
                <a:gd name="connsiteX33" fmla="*/ 5230078 w 6348665"/>
                <a:gd name="connsiteY33" fmla="*/ 3302493 h 3497802"/>
                <a:gd name="connsiteX34" fmla="*/ 5132424 w 6348665"/>
                <a:gd name="connsiteY34" fmla="*/ 3364637 h 3497802"/>
                <a:gd name="connsiteX35" fmla="*/ 5070280 w 6348665"/>
                <a:gd name="connsiteY35" fmla="*/ 3382392 h 3497802"/>
                <a:gd name="connsiteX36" fmla="*/ 5008137 w 6348665"/>
                <a:gd name="connsiteY36" fmla="*/ 3409025 h 3497802"/>
                <a:gd name="connsiteX37" fmla="*/ 4945993 w 6348665"/>
                <a:gd name="connsiteY37" fmla="*/ 3444536 h 3497802"/>
                <a:gd name="connsiteX38" fmla="*/ 4892727 w 6348665"/>
                <a:gd name="connsiteY38" fmla="*/ 3453414 h 3497802"/>
                <a:gd name="connsiteX39" fmla="*/ 4857216 w 6348665"/>
                <a:gd name="connsiteY39" fmla="*/ 3462291 h 3497802"/>
                <a:gd name="connsiteX40" fmla="*/ 4803950 w 6348665"/>
                <a:gd name="connsiteY40" fmla="*/ 3480047 h 3497802"/>
                <a:gd name="connsiteX41" fmla="*/ 4777317 w 6348665"/>
                <a:gd name="connsiteY41" fmla="*/ 3488924 h 3497802"/>
                <a:gd name="connsiteX42" fmla="*/ 4732929 w 6348665"/>
                <a:gd name="connsiteY42" fmla="*/ 3497802 h 3497802"/>
                <a:gd name="connsiteX43" fmla="*/ 2708820 w 6348665"/>
                <a:gd name="connsiteY43" fmla="*/ 3488924 h 3497802"/>
                <a:gd name="connsiteX44" fmla="*/ 2575655 w 6348665"/>
                <a:gd name="connsiteY44" fmla="*/ 3462291 h 3497802"/>
                <a:gd name="connsiteX45" fmla="*/ 2522389 w 6348665"/>
                <a:gd name="connsiteY45" fmla="*/ 3453414 h 3497802"/>
                <a:gd name="connsiteX46" fmla="*/ 2380346 w 6348665"/>
                <a:gd name="connsiteY46" fmla="*/ 3426781 h 3497802"/>
                <a:gd name="connsiteX47" fmla="*/ 2256059 w 6348665"/>
                <a:gd name="connsiteY47" fmla="*/ 3400147 h 3497802"/>
                <a:gd name="connsiteX48" fmla="*/ 2211671 w 6348665"/>
                <a:gd name="connsiteY48" fmla="*/ 3382392 h 3497802"/>
                <a:gd name="connsiteX49" fmla="*/ 2185038 w 6348665"/>
                <a:gd name="connsiteY49" fmla="*/ 3373514 h 3497802"/>
                <a:gd name="connsiteX50" fmla="*/ 2140649 w 6348665"/>
                <a:gd name="connsiteY50" fmla="*/ 3355759 h 3497802"/>
                <a:gd name="connsiteX51" fmla="*/ 2025240 w 6348665"/>
                <a:gd name="connsiteY51" fmla="*/ 3329126 h 3497802"/>
                <a:gd name="connsiteX52" fmla="*/ 1900952 w 6348665"/>
                <a:gd name="connsiteY52" fmla="*/ 3302493 h 3497802"/>
                <a:gd name="connsiteX53" fmla="*/ 1812175 w 6348665"/>
                <a:gd name="connsiteY53" fmla="*/ 3275860 h 3497802"/>
                <a:gd name="connsiteX54" fmla="*/ 1687888 w 6348665"/>
                <a:gd name="connsiteY54" fmla="*/ 3249227 h 3497802"/>
                <a:gd name="connsiteX55" fmla="*/ 1643500 w 6348665"/>
                <a:gd name="connsiteY55" fmla="*/ 3231472 h 3497802"/>
                <a:gd name="connsiteX56" fmla="*/ 1590234 w 6348665"/>
                <a:gd name="connsiteY56" fmla="*/ 3213716 h 3497802"/>
                <a:gd name="connsiteX57" fmla="*/ 1510335 w 6348665"/>
                <a:gd name="connsiteY57" fmla="*/ 3178206 h 3497802"/>
                <a:gd name="connsiteX58" fmla="*/ 1457069 w 6348665"/>
                <a:gd name="connsiteY58" fmla="*/ 3169328 h 3497802"/>
                <a:gd name="connsiteX59" fmla="*/ 1332781 w 6348665"/>
                <a:gd name="connsiteY59" fmla="*/ 3142695 h 3497802"/>
                <a:gd name="connsiteX60" fmla="*/ 1288393 w 6348665"/>
                <a:gd name="connsiteY60" fmla="*/ 3124940 h 3497802"/>
                <a:gd name="connsiteX61" fmla="*/ 1252882 w 6348665"/>
                <a:gd name="connsiteY61" fmla="*/ 3116062 h 3497802"/>
                <a:gd name="connsiteX62" fmla="*/ 1199616 w 6348665"/>
                <a:gd name="connsiteY62" fmla="*/ 3098307 h 3497802"/>
                <a:gd name="connsiteX63" fmla="*/ 1128595 w 6348665"/>
                <a:gd name="connsiteY63" fmla="*/ 3080551 h 3497802"/>
                <a:gd name="connsiteX64" fmla="*/ 1057574 w 6348665"/>
                <a:gd name="connsiteY64" fmla="*/ 3053918 h 3497802"/>
                <a:gd name="connsiteX65" fmla="*/ 1013185 w 6348665"/>
                <a:gd name="connsiteY65" fmla="*/ 3045041 h 3497802"/>
                <a:gd name="connsiteX66" fmla="*/ 959919 w 6348665"/>
                <a:gd name="connsiteY66" fmla="*/ 3027285 h 3497802"/>
                <a:gd name="connsiteX67" fmla="*/ 924408 w 6348665"/>
                <a:gd name="connsiteY67" fmla="*/ 3018408 h 3497802"/>
                <a:gd name="connsiteX68" fmla="*/ 835632 w 6348665"/>
                <a:gd name="connsiteY68" fmla="*/ 2991775 h 3497802"/>
                <a:gd name="connsiteX69" fmla="*/ 729100 w 6348665"/>
                <a:gd name="connsiteY69" fmla="*/ 2956264 h 3497802"/>
                <a:gd name="connsiteX70" fmla="*/ 666956 w 6348665"/>
                <a:gd name="connsiteY70" fmla="*/ 2920753 h 3497802"/>
                <a:gd name="connsiteX71" fmla="*/ 631445 w 6348665"/>
                <a:gd name="connsiteY71" fmla="*/ 2911876 h 3497802"/>
                <a:gd name="connsiteX72" fmla="*/ 578179 w 6348665"/>
                <a:gd name="connsiteY72" fmla="*/ 2885243 h 3497802"/>
                <a:gd name="connsiteX73" fmla="*/ 551546 w 6348665"/>
                <a:gd name="connsiteY73" fmla="*/ 2858610 h 3497802"/>
                <a:gd name="connsiteX74" fmla="*/ 524913 w 6348665"/>
                <a:gd name="connsiteY74" fmla="*/ 2840854 h 3497802"/>
                <a:gd name="connsiteX75" fmla="*/ 436137 w 6348665"/>
                <a:gd name="connsiteY75" fmla="*/ 2814221 h 3497802"/>
                <a:gd name="connsiteX76" fmla="*/ 382871 w 6348665"/>
                <a:gd name="connsiteY76" fmla="*/ 2787588 h 3497802"/>
                <a:gd name="connsiteX77" fmla="*/ 338482 w 6348665"/>
                <a:gd name="connsiteY77" fmla="*/ 2752078 h 3497802"/>
                <a:gd name="connsiteX78" fmla="*/ 311849 w 6348665"/>
                <a:gd name="connsiteY78" fmla="*/ 2743200 h 3497802"/>
                <a:gd name="connsiteX79" fmla="*/ 276339 w 6348665"/>
                <a:gd name="connsiteY79" fmla="*/ 2716567 h 3497802"/>
                <a:gd name="connsiteX80" fmla="*/ 240828 w 6348665"/>
                <a:gd name="connsiteY80" fmla="*/ 2698812 h 3497802"/>
                <a:gd name="connsiteX81" fmla="*/ 196440 w 6348665"/>
                <a:gd name="connsiteY81" fmla="*/ 2672179 h 3497802"/>
                <a:gd name="connsiteX82" fmla="*/ 178684 w 6348665"/>
                <a:gd name="connsiteY82" fmla="*/ 2654423 h 3497802"/>
                <a:gd name="connsiteX83" fmla="*/ 98785 w 6348665"/>
                <a:gd name="connsiteY83" fmla="*/ 2601157 h 3497802"/>
                <a:gd name="connsiteX84" fmla="*/ 72152 w 6348665"/>
                <a:gd name="connsiteY84" fmla="*/ 2565647 h 3497802"/>
                <a:gd name="connsiteX85" fmla="*/ 27764 w 6348665"/>
                <a:gd name="connsiteY85" fmla="*/ 2521258 h 3497802"/>
                <a:gd name="connsiteX86" fmla="*/ 10008 w 6348665"/>
                <a:gd name="connsiteY86" fmla="*/ 2459114 h 3497802"/>
                <a:gd name="connsiteX87" fmla="*/ 1131 w 6348665"/>
                <a:gd name="connsiteY87" fmla="*/ 2423604 h 3497802"/>
                <a:gd name="connsiteX88" fmla="*/ 18886 w 6348665"/>
                <a:gd name="connsiteY88" fmla="*/ 2139518 h 3497802"/>
                <a:gd name="connsiteX89" fmla="*/ 36641 w 6348665"/>
                <a:gd name="connsiteY89" fmla="*/ 2104008 h 3497802"/>
                <a:gd name="connsiteX90" fmla="*/ 63274 w 6348665"/>
                <a:gd name="connsiteY90" fmla="*/ 2032986 h 3497802"/>
                <a:gd name="connsiteX91" fmla="*/ 72152 w 6348665"/>
                <a:gd name="connsiteY91" fmla="*/ 2006353 h 3497802"/>
                <a:gd name="connsiteX92" fmla="*/ 98785 w 6348665"/>
                <a:gd name="connsiteY92" fmla="*/ 1988598 h 3497802"/>
                <a:gd name="connsiteX93" fmla="*/ 116540 w 6348665"/>
                <a:gd name="connsiteY93" fmla="*/ 1961965 h 3497802"/>
                <a:gd name="connsiteX94" fmla="*/ 152051 w 6348665"/>
                <a:gd name="connsiteY94" fmla="*/ 1926454 h 3497802"/>
                <a:gd name="connsiteX95" fmla="*/ 223073 w 6348665"/>
                <a:gd name="connsiteY95" fmla="*/ 1873188 h 3497802"/>
                <a:gd name="connsiteX96" fmla="*/ 249706 w 6348665"/>
                <a:gd name="connsiteY96" fmla="*/ 1864311 h 3497802"/>
                <a:gd name="connsiteX97" fmla="*/ 267461 w 6348665"/>
                <a:gd name="connsiteY97" fmla="*/ 1846555 h 3497802"/>
                <a:gd name="connsiteX98" fmla="*/ 320727 w 6348665"/>
                <a:gd name="connsiteY98" fmla="*/ 1819922 h 3497802"/>
                <a:gd name="connsiteX99" fmla="*/ 373993 w 6348665"/>
                <a:gd name="connsiteY99" fmla="*/ 1784412 h 3497802"/>
                <a:gd name="connsiteX100" fmla="*/ 436137 w 6348665"/>
                <a:gd name="connsiteY100" fmla="*/ 1748901 h 3497802"/>
                <a:gd name="connsiteX101" fmla="*/ 489403 w 6348665"/>
                <a:gd name="connsiteY101" fmla="*/ 1731146 h 3497802"/>
                <a:gd name="connsiteX102" fmla="*/ 533791 w 6348665"/>
                <a:gd name="connsiteY102" fmla="*/ 1695635 h 3497802"/>
                <a:gd name="connsiteX103" fmla="*/ 560424 w 6348665"/>
                <a:gd name="connsiteY103" fmla="*/ 1686757 h 3497802"/>
                <a:gd name="connsiteX104" fmla="*/ 613690 w 6348665"/>
                <a:gd name="connsiteY104" fmla="*/ 1651247 h 3497802"/>
                <a:gd name="connsiteX105" fmla="*/ 640323 w 6348665"/>
                <a:gd name="connsiteY105" fmla="*/ 1633491 h 3497802"/>
                <a:gd name="connsiteX106" fmla="*/ 666956 w 6348665"/>
                <a:gd name="connsiteY106" fmla="*/ 1615736 h 3497802"/>
                <a:gd name="connsiteX107" fmla="*/ 702467 w 6348665"/>
                <a:gd name="connsiteY107" fmla="*/ 1589103 h 3497802"/>
                <a:gd name="connsiteX108" fmla="*/ 729100 w 6348665"/>
                <a:gd name="connsiteY108" fmla="*/ 1571347 h 3497802"/>
                <a:gd name="connsiteX109" fmla="*/ 791243 w 6348665"/>
                <a:gd name="connsiteY109" fmla="*/ 1535837 h 3497802"/>
                <a:gd name="connsiteX110" fmla="*/ 862265 w 6348665"/>
                <a:gd name="connsiteY110" fmla="*/ 1509204 h 3497802"/>
                <a:gd name="connsiteX111" fmla="*/ 880020 w 6348665"/>
                <a:gd name="connsiteY111" fmla="*/ 1491448 h 3497802"/>
                <a:gd name="connsiteX112" fmla="*/ 906653 w 6348665"/>
                <a:gd name="connsiteY112" fmla="*/ 1482571 h 3497802"/>
                <a:gd name="connsiteX113" fmla="*/ 933286 w 6348665"/>
                <a:gd name="connsiteY113" fmla="*/ 1464815 h 3497802"/>
                <a:gd name="connsiteX114" fmla="*/ 1048696 w 6348665"/>
                <a:gd name="connsiteY114" fmla="*/ 1429305 h 3497802"/>
                <a:gd name="connsiteX115" fmla="*/ 1066451 w 6348665"/>
                <a:gd name="connsiteY115" fmla="*/ 1411549 h 3497802"/>
                <a:gd name="connsiteX116" fmla="*/ 1093084 w 6348665"/>
                <a:gd name="connsiteY116" fmla="*/ 1402672 h 3497802"/>
                <a:gd name="connsiteX117" fmla="*/ 1270638 w 6348665"/>
                <a:gd name="connsiteY117" fmla="*/ 1376039 h 3497802"/>
                <a:gd name="connsiteX118" fmla="*/ 1306148 w 6348665"/>
                <a:gd name="connsiteY118" fmla="*/ 1367161 h 3497802"/>
                <a:gd name="connsiteX119" fmla="*/ 1332781 w 6348665"/>
                <a:gd name="connsiteY119" fmla="*/ 1358283 h 3497802"/>
                <a:gd name="connsiteX120" fmla="*/ 1430436 w 6348665"/>
                <a:gd name="connsiteY120" fmla="*/ 1349406 h 3497802"/>
                <a:gd name="connsiteX121" fmla="*/ 1679010 w 6348665"/>
                <a:gd name="connsiteY121" fmla="*/ 1322773 h 3497802"/>
                <a:gd name="connsiteX122" fmla="*/ 2744331 w 6348665"/>
                <a:gd name="connsiteY122" fmla="*/ 1322773 h 3497802"/>
                <a:gd name="connsiteX123" fmla="*/ 2788719 w 6348665"/>
                <a:gd name="connsiteY123" fmla="*/ 1305017 h 3497802"/>
                <a:gd name="connsiteX124" fmla="*/ 2850863 w 6348665"/>
                <a:gd name="connsiteY124" fmla="*/ 1296140 h 3497802"/>
                <a:gd name="connsiteX125" fmla="*/ 2895251 w 6348665"/>
                <a:gd name="connsiteY125" fmla="*/ 1278384 h 3497802"/>
                <a:gd name="connsiteX126" fmla="*/ 2930762 w 6348665"/>
                <a:gd name="connsiteY126" fmla="*/ 1269507 h 3497802"/>
                <a:gd name="connsiteX127" fmla="*/ 3001783 w 6348665"/>
                <a:gd name="connsiteY127" fmla="*/ 1242874 h 3497802"/>
                <a:gd name="connsiteX128" fmla="*/ 3072805 w 6348665"/>
                <a:gd name="connsiteY128" fmla="*/ 1207363 h 3497802"/>
                <a:gd name="connsiteX129" fmla="*/ 3099438 w 6348665"/>
                <a:gd name="connsiteY129" fmla="*/ 1198485 h 3497802"/>
                <a:gd name="connsiteX130" fmla="*/ 3152704 w 6348665"/>
                <a:gd name="connsiteY130" fmla="*/ 1154097 h 3497802"/>
                <a:gd name="connsiteX131" fmla="*/ 3188214 w 6348665"/>
                <a:gd name="connsiteY131" fmla="*/ 1145219 h 3497802"/>
                <a:gd name="connsiteX132" fmla="*/ 3276991 w 6348665"/>
                <a:gd name="connsiteY132" fmla="*/ 1065320 h 3497802"/>
                <a:gd name="connsiteX133" fmla="*/ 3330257 w 6348665"/>
                <a:gd name="connsiteY133" fmla="*/ 1012054 h 3497802"/>
                <a:gd name="connsiteX134" fmla="*/ 3339135 w 6348665"/>
                <a:gd name="connsiteY134" fmla="*/ 985421 h 3497802"/>
                <a:gd name="connsiteX135" fmla="*/ 3356890 w 6348665"/>
                <a:gd name="connsiteY135" fmla="*/ 949911 h 3497802"/>
                <a:gd name="connsiteX136" fmla="*/ 3365768 w 6348665"/>
                <a:gd name="connsiteY136" fmla="*/ 914400 h 3497802"/>
                <a:gd name="connsiteX137" fmla="*/ 3365768 w 6348665"/>
                <a:gd name="connsiteY137" fmla="*/ 523782 h 3497802"/>
                <a:gd name="connsiteX138" fmla="*/ 3330257 w 6348665"/>
                <a:gd name="connsiteY138" fmla="*/ 470516 h 3497802"/>
                <a:gd name="connsiteX139" fmla="*/ 3303624 w 6348665"/>
                <a:gd name="connsiteY139" fmla="*/ 408373 h 3497802"/>
                <a:gd name="connsiteX140" fmla="*/ 3268113 w 6348665"/>
                <a:gd name="connsiteY140" fmla="*/ 372862 h 3497802"/>
                <a:gd name="connsiteX141" fmla="*/ 3223725 w 6348665"/>
                <a:gd name="connsiteY141" fmla="*/ 310718 h 3497802"/>
                <a:gd name="connsiteX142" fmla="*/ 3205970 w 6348665"/>
                <a:gd name="connsiteY142" fmla="*/ 284085 h 3497802"/>
                <a:gd name="connsiteX143" fmla="*/ 3161581 w 6348665"/>
                <a:gd name="connsiteY143" fmla="*/ 239697 h 3497802"/>
                <a:gd name="connsiteX144" fmla="*/ 3126071 w 6348665"/>
                <a:gd name="connsiteY144" fmla="*/ 204186 h 3497802"/>
                <a:gd name="connsiteX145" fmla="*/ 3072805 w 6348665"/>
                <a:gd name="connsiteY145" fmla="*/ 168676 h 3497802"/>
                <a:gd name="connsiteX146" fmla="*/ 3055049 w 6348665"/>
                <a:gd name="connsiteY146" fmla="*/ 150920 h 3497802"/>
                <a:gd name="connsiteX147" fmla="*/ 3028416 w 6348665"/>
                <a:gd name="connsiteY147" fmla="*/ 133165 h 3497802"/>
                <a:gd name="connsiteX148" fmla="*/ 3001783 w 6348665"/>
                <a:gd name="connsiteY148" fmla="*/ 106532 h 3497802"/>
                <a:gd name="connsiteX149" fmla="*/ 2975150 w 6348665"/>
                <a:gd name="connsiteY149" fmla="*/ 88777 h 3497802"/>
                <a:gd name="connsiteX150" fmla="*/ 2930762 w 6348665"/>
                <a:gd name="connsiteY150" fmla="*/ 53266 h 3497802"/>
                <a:gd name="connsiteX151" fmla="*/ 2877496 w 6348665"/>
                <a:gd name="connsiteY151" fmla="*/ 35511 h 3497802"/>
                <a:gd name="connsiteX152" fmla="*/ 2717698 w 6348665"/>
                <a:gd name="connsiteY152" fmla="*/ 0 h 3497802"/>
                <a:gd name="connsiteX153" fmla="*/ 1883197 w 6348665"/>
                <a:gd name="connsiteY153" fmla="*/ 8878 h 3497802"/>
                <a:gd name="connsiteX154" fmla="*/ 1510335 w 6348665"/>
                <a:gd name="connsiteY154" fmla="*/ 35511 h 3497802"/>
                <a:gd name="connsiteX155" fmla="*/ 1377170 w 6348665"/>
                <a:gd name="connsiteY155" fmla="*/ 44388 h 3497802"/>
                <a:gd name="connsiteX156" fmla="*/ 1119717 w 6348665"/>
                <a:gd name="connsiteY156" fmla="*/ 62144 h 3497802"/>
                <a:gd name="connsiteX157" fmla="*/ 995430 w 6348665"/>
                <a:gd name="connsiteY157" fmla="*/ 79899 h 3497802"/>
                <a:gd name="connsiteX158" fmla="*/ 897775 w 6348665"/>
                <a:gd name="connsiteY158" fmla="*/ 97654 h 3497802"/>
                <a:gd name="connsiteX159" fmla="*/ 871142 w 6348665"/>
                <a:gd name="connsiteY159" fmla="*/ 106532 h 3497802"/>
                <a:gd name="connsiteX160" fmla="*/ 826754 w 6348665"/>
                <a:gd name="connsiteY160" fmla="*/ 124287 h 3497802"/>
                <a:gd name="connsiteX161" fmla="*/ 764610 w 6348665"/>
                <a:gd name="connsiteY161" fmla="*/ 133165 h 3497802"/>
                <a:gd name="connsiteX162" fmla="*/ 666956 w 6348665"/>
                <a:gd name="connsiteY162" fmla="*/ 186431 h 3497802"/>
                <a:gd name="connsiteX163" fmla="*/ 640323 w 6348665"/>
                <a:gd name="connsiteY163" fmla="*/ 213064 h 3497802"/>
                <a:gd name="connsiteX164" fmla="*/ 587057 w 6348665"/>
                <a:gd name="connsiteY164" fmla="*/ 221942 h 3497802"/>
                <a:gd name="connsiteX165" fmla="*/ 551546 w 6348665"/>
                <a:gd name="connsiteY165" fmla="*/ 248575 h 3497802"/>
                <a:gd name="connsiteX166" fmla="*/ 516036 w 6348665"/>
                <a:gd name="connsiteY166" fmla="*/ 266330 h 3497802"/>
                <a:gd name="connsiteX167" fmla="*/ 498280 w 6348665"/>
                <a:gd name="connsiteY167" fmla="*/ 292963 h 3497802"/>
                <a:gd name="connsiteX168" fmla="*/ 445014 w 6348665"/>
                <a:gd name="connsiteY168" fmla="*/ 346229 h 3497802"/>
                <a:gd name="connsiteX169" fmla="*/ 418381 w 6348665"/>
                <a:gd name="connsiteY169" fmla="*/ 372862 h 3497802"/>
                <a:gd name="connsiteX170" fmla="*/ 391748 w 6348665"/>
                <a:gd name="connsiteY170" fmla="*/ 408373 h 3497802"/>
                <a:gd name="connsiteX171" fmla="*/ 373993 w 6348665"/>
                <a:gd name="connsiteY171" fmla="*/ 443883 h 3497802"/>
                <a:gd name="connsiteX172" fmla="*/ 338482 w 6348665"/>
                <a:gd name="connsiteY172" fmla="*/ 479394 h 3497802"/>
                <a:gd name="connsiteX173" fmla="*/ 320727 w 6348665"/>
                <a:gd name="connsiteY173" fmla="*/ 514905 h 3497802"/>
                <a:gd name="connsiteX174" fmla="*/ 302972 w 6348665"/>
                <a:gd name="connsiteY174" fmla="*/ 541538 h 3497802"/>
                <a:gd name="connsiteX175" fmla="*/ 285216 w 6348665"/>
                <a:gd name="connsiteY175" fmla="*/ 594804 h 3497802"/>
                <a:gd name="connsiteX176" fmla="*/ 267461 w 6348665"/>
                <a:gd name="connsiteY176" fmla="*/ 621437 h 3497802"/>
                <a:gd name="connsiteX177" fmla="*/ 258583 w 6348665"/>
                <a:gd name="connsiteY177" fmla="*/ 648070 h 3497802"/>
                <a:gd name="connsiteX178" fmla="*/ 240828 w 6348665"/>
                <a:gd name="connsiteY178" fmla="*/ 692458 h 3497802"/>
                <a:gd name="connsiteX179" fmla="*/ 231950 w 6348665"/>
                <a:gd name="connsiteY179" fmla="*/ 727969 h 3497802"/>
                <a:gd name="connsiteX180" fmla="*/ 205317 w 6348665"/>
                <a:gd name="connsiteY180" fmla="*/ 896645 h 3497802"/>
                <a:gd name="connsiteX181" fmla="*/ 214195 w 6348665"/>
                <a:gd name="connsiteY181" fmla="*/ 1402672 h 3497802"/>
                <a:gd name="connsiteX182" fmla="*/ 231950 w 6348665"/>
                <a:gd name="connsiteY182" fmla="*/ 1455938 h 3497802"/>
                <a:gd name="connsiteX183" fmla="*/ 258583 w 6348665"/>
                <a:gd name="connsiteY183" fmla="*/ 1535837 h 3497802"/>
                <a:gd name="connsiteX184" fmla="*/ 285216 w 6348665"/>
                <a:gd name="connsiteY184" fmla="*/ 1606858 h 3497802"/>
                <a:gd name="connsiteX185" fmla="*/ 294094 w 6348665"/>
                <a:gd name="connsiteY185" fmla="*/ 1642369 h 3497802"/>
                <a:gd name="connsiteX186" fmla="*/ 356238 w 6348665"/>
                <a:gd name="connsiteY186" fmla="*/ 1722268 h 3497802"/>
                <a:gd name="connsiteX187" fmla="*/ 382871 w 6348665"/>
                <a:gd name="connsiteY187" fmla="*/ 1757779 h 3497802"/>
                <a:gd name="connsiteX188" fmla="*/ 409504 w 6348665"/>
                <a:gd name="connsiteY188" fmla="*/ 1775534 h 3497802"/>
                <a:gd name="connsiteX189" fmla="*/ 436137 w 6348665"/>
                <a:gd name="connsiteY189" fmla="*/ 1802167 h 3497802"/>
                <a:gd name="connsiteX190" fmla="*/ 462770 w 6348665"/>
                <a:gd name="connsiteY190" fmla="*/ 1811045 h 3497802"/>
                <a:gd name="connsiteX191" fmla="*/ 498280 w 6348665"/>
                <a:gd name="connsiteY191" fmla="*/ 1828800 h 3497802"/>
                <a:gd name="connsiteX192" fmla="*/ 569302 w 6348665"/>
                <a:gd name="connsiteY192" fmla="*/ 1873188 h 3497802"/>
                <a:gd name="connsiteX193" fmla="*/ 658078 w 6348665"/>
                <a:gd name="connsiteY193" fmla="*/ 1908699 h 3497802"/>
                <a:gd name="connsiteX194" fmla="*/ 693589 w 6348665"/>
                <a:gd name="connsiteY194" fmla="*/ 1926454 h 3497802"/>
                <a:gd name="connsiteX195" fmla="*/ 764610 w 6348665"/>
                <a:gd name="connsiteY195" fmla="*/ 1944210 h 3497802"/>
                <a:gd name="connsiteX196" fmla="*/ 791243 w 6348665"/>
                <a:gd name="connsiteY196" fmla="*/ 1953087 h 3497802"/>
                <a:gd name="connsiteX197" fmla="*/ 1119717 w 6348665"/>
                <a:gd name="connsiteY197" fmla="*/ 1979720 h 3497802"/>
                <a:gd name="connsiteX198" fmla="*/ 1226249 w 6348665"/>
                <a:gd name="connsiteY198" fmla="*/ 1988598 h 3497802"/>
                <a:gd name="connsiteX199" fmla="*/ 1812175 w 6348665"/>
                <a:gd name="connsiteY199" fmla="*/ 1979720 h 3497802"/>
                <a:gd name="connsiteX200" fmla="*/ 1865441 w 6348665"/>
                <a:gd name="connsiteY200" fmla="*/ 1970843 h 3497802"/>
                <a:gd name="connsiteX201" fmla="*/ 1892074 w 6348665"/>
                <a:gd name="connsiteY201" fmla="*/ 1961965 h 3497802"/>
                <a:gd name="connsiteX202" fmla="*/ 1927585 w 6348665"/>
                <a:gd name="connsiteY202" fmla="*/ 1953087 h 3497802"/>
                <a:gd name="connsiteX203" fmla="*/ 1989729 w 6348665"/>
                <a:gd name="connsiteY203" fmla="*/ 1926454 h 3497802"/>
                <a:gd name="connsiteX204" fmla="*/ 2016362 w 6348665"/>
                <a:gd name="connsiteY204" fmla="*/ 1908699 h 3497802"/>
                <a:gd name="connsiteX205" fmla="*/ 2105139 w 6348665"/>
                <a:gd name="connsiteY205" fmla="*/ 1890944 h 3497802"/>
                <a:gd name="connsiteX206" fmla="*/ 2176160 w 6348665"/>
                <a:gd name="connsiteY206" fmla="*/ 1873188 h 3497802"/>
                <a:gd name="connsiteX207" fmla="*/ 2229426 w 6348665"/>
                <a:gd name="connsiteY207" fmla="*/ 1855433 h 3497802"/>
                <a:gd name="connsiteX208" fmla="*/ 2256059 w 6348665"/>
                <a:gd name="connsiteY208" fmla="*/ 1846555 h 3497802"/>
                <a:gd name="connsiteX209" fmla="*/ 2291570 w 6348665"/>
                <a:gd name="connsiteY209" fmla="*/ 1819922 h 349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6348665" h="3497802">
                  <a:moveTo>
                    <a:pt x="6348665" y="2201662"/>
                  </a:moveTo>
                  <a:cubicBezTo>
                    <a:pt x="6336568" y="2209727"/>
                    <a:pt x="6312710" y="2223117"/>
                    <a:pt x="6304276" y="2237173"/>
                  </a:cubicBezTo>
                  <a:cubicBezTo>
                    <a:pt x="6269704" y="2294793"/>
                    <a:pt x="6322631" y="2236575"/>
                    <a:pt x="6277643" y="2281561"/>
                  </a:cubicBezTo>
                  <a:cubicBezTo>
                    <a:pt x="6274684" y="2290439"/>
                    <a:pt x="6272951" y="2299824"/>
                    <a:pt x="6268766" y="2308194"/>
                  </a:cubicBezTo>
                  <a:cubicBezTo>
                    <a:pt x="6256407" y="2332912"/>
                    <a:pt x="6244009" y="2341828"/>
                    <a:pt x="6224377" y="2361460"/>
                  </a:cubicBezTo>
                  <a:cubicBezTo>
                    <a:pt x="6208883" y="2407945"/>
                    <a:pt x="6222117" y="2381475"/>
                    <a:pt x="6171111" y="2432481"/>
                  </a:cubicBezTo>
                  <a:lnTo>
                    <a:pt x="6144478" y="2459114"/>
                  </a:lnTo>
                  <a:cubicBezTo>
                    <a:pt x="6135600" y="2467992"/>
                    <a:pt x="6124809" y="2475300"/>
                    <a:pt x="6117845" y="2485747"/>
                  </a:cubicBezTo>
                  <a:cubicBezTo>
                    <a:pt x="6111927" y="2494625"/>
                    <a:pt x="6106292" y="2503699"/>
                    <a:pt x="6100090" y="2512381"/>
                  </a:cubicBezTo>
                  <a:cubicBezTo>
                    <a:pt x="6091490" y="2524421"/>
                    <a:pt x="6081299" y="2535344"/>
                    <a:pt x="6073457" y="2547891"/>
                  </a:cubicBezTo>
                  <a:cubicBezTo>
                    <a:pt x="6041275" y="2599382"/>
                    <a:pt x="6074498" y="2570872"/>
                    <a:pt x="6029069" y="2601157"/>
                  </a:cubicBezTo>
                  <a:cubicBezTo>
                    <a:pt x="6017232" y="2618912"/>
                    <a:pt x="6008647" y="2639333"/>
                    <a:pt x="5993558" y="2654423"/>
                  </a:cubicBezTo>
                  <a:cubicBezTo>
                    <a:pt x="5987640" y="2660342"/>
                    <a:pt x="5981032" y="2665643"/>
                    <a:pt x="5975803" y="2672179"/>
                  </a:cubicBezTo>
                  <a:cubicBezTo>
                    <a:pt x="5969138" y="2680511"/>
                    <a:pt x="5965592" y="2691267"/>
                    <a:pt x="5958047" y="2698812"/>
                  </a:cubicBezTo>
                  <a:cubicBezTo>
                    <a:pt x="5947585" y="2709274"/>
                    <a:pt x="5933904" y="2715973"/>
                    <a:pt x="5922537" y="2725445"/>
                  </a:cubicBezTo>
                  <a:cubicBezTo>
                    <a:pt x="5916107" y="2730803"/>
                    <a:pt x="5910700" y="2737282"/>
                    <a:pt x="5904781" y="2743200"/>
                  </a:cubicBezTo>
                  <a:cubicBezTo>
                    <a:pt x="5890229" y="2786858"/>
                    <a:pt x="5905229" y="2755091"/>
                    <a:pt x="5878148" y="2787588"/>
                  </a:cubicBezTo>
                  <a:cubicBezTo>
                    <a:pt x="5868676" y="2798955"/>
                    <a:pt x="5861977" y="2812636"/>
                    <a:pt x="5851515" y="2823099"/>
                  </a:cubicBezTo>
                  <a:cubicBezTo>
                    <a:pt x="5841053" y="2833561"/>
                    <a:pt x="5827372" y="2840260"/>
                    <a:pt x="5816005" y="2849732"/>
                  </a:cubicBezTo>
                  <a:cubicBezTo>
                    <a:pt x="5809575" y="2855090"/>
                    <a:pt x="5804168" y="2861569"/>
                    <a:pt x="5798249" y="2867487"/>
                  </a:cubicBezTo>
                  <a:cubicBezTo>
                    <a:pt x="5795290" y="2876365"/>
                    <a:pt x="5794987" y="2886634"/>
                    <a:pt x="5789372" y="2894120"/>
                  </a:cubicBezTo>
                  <a:cubicBezTo>
                    <a:pt x="5776817" y="2910860"/>
                    <a:pt x="5759779" y="2923713"/>
                    <a:pt x="5744983" y="2938509"/>
                  </a:cubicBezTo>
                  <a:cubicBezTo>
                    <a:pt x="5736105" y="2947387"/>
                    <a:pt x="5725314" y="2954696"/>
                    <a:pt x="5718350" y="2965142"/>
                  </a:cubicBezTo>
                  <a:cubicBezTo>
                    <a:pt x="5684447" y="3015997"/>
                    <a:pt x="5720142" y="2968856"/>
                    <a:pt x="5665084" y="3018408"/>
                  </a:cubicBezTo>
                  <a:cubicBezTo>
                    <a:pt x="5646420" y="3035206"/>
                    <a:pt x="5632711" y="3057746"/>
                    <a:pt x="5611818" y="3071674"/>
                  </a:cubicBezTo>
                  <a:cubicBezTo>
                    <a:pt x="5602940" y="3077592"/>
                    <a:pt x="5593382" y="3082599"/>
                    <a:pt x="5585185" y="3089429"/>
                  </a:cubicBezTo>
                  <a:cubicBezTo>
                    <a:pt x="5575540" y="3097466"/>
                    <a:pt x="5569453" y="3109833"/>
                    <a:pt x="5558552" y="3116062"/>
                  </a:cubicBezTo>
                  <a:cubicBezTo>
                    <a:pt x="5547958" y="3122116"/>
                    <a:pt x="5534878" y="3121981"/>
                    <a:pt x="5523041" y="3124940"/>
                  </a:cubicBezTo>
                  <a:cubicBezTo>
                    <a:pt x="5436480" y="3182646"/>
                    <a:pt x="5570976" y="3092272"/>
                    <a:pt x="5460898" y="3169328"/>
                  </a:cubicBezTo>
                  <a:cubicBezTo>
                    <a:pt x="5443416" y="3181565"/>
                    <a:pt x="5422722" y="3189750"/>
                    <a:pt x="5407632" y="3204839"/>
                  </a:cubicBezTo>
                  <a:cubicBezTo>
                    <a:pt x="5401713" y="3210757"/>
                    <a:pt x="5396840" y="3217951"/>
                    <a:pt x="5389876" y="3222594"/>
                  </a:cubicBezTo>
                  <a:cubicBezTo>
                    <a:pt x="5378865" y="3229935"/>
                    <a:pt x="5365377" y="3233008"/>
                    <a:pt x="5354366" y="3240349"/>
                  </a:cubicBezTo>
                  <a:cubicBezTo>
                    <a:pt x="5347402" y="3244992"/>
                    <a:pt x="5343787" y="3253799"/>
                    <a:pt x="5336610" y="3258105"/>
                  </a:cubicBezTo>
                  <a:cubicBezTo>
                    <a:pt x="5278087" y="3293218"/>
                    <a:pt x="5280474" y="3289894"/>
                    <a:pt x="5230078" y="3302493"/>
                  </a:cubicBezTo>
                  <a:cubicBezTo>
                    <a:pt x="5199494" y="3325431"/>
                    <a:pt x="5168776" y="3351005"/>
                    <a:pt x="5132424" y="3364637"/>
                  </a:cubicBezTo>
                  <a:cubicBezTo>
                    <a:pt x="5109656" y="3373175"/>
                    <a:pt x="5091752" y="3371656"/>
                    <a:pt x="5070280" y="3382392"/>
                  </a:cubicBezTo>
                  <a:cubicBezTo>
                    <a:pt x="5008972" y="3413046"/>
                    <a:pt x="5082041" y="3390548"/>
                    <a:pt x="5008137" y="3409025"/>
                  </a:cubicBezTo>
                  <a:cubicBezTo>
                    <a:pt x="4990303" y="3420915"/>
                    <a:pt x="4966476" y="3438391"/>
                    <a:pt x="4945993" y="3444536"/>
                  </a:cubicBezTo>
                  <a:cubicBezTo>
                    <a:pt x="4928752" y="3449708"/>
                    <a:pt x="4910378" y="3449884"/>
                    <a:pt x="4892727" y="3453414"/>
                  </a:cubicBezTo>
                  <a:cubicBezTo>
                    <a:pt x="4880763" y="3455807"/>
                    <a:pt x="4868903" y="3458785"/>
                    <a:pt x="4857216" y="3462291"/>
                  </a:cubicBezTo>
                  <a:cubicBezTo>
                    <a:pt x="4839289" y="3467669"/>
                    <a:pt x="4821705" y="3474129"/>
                    <a:pt x="4803950" y="3480047"/>
                  </a:cubicBezTo>
                  <a:cubicBezTo>
                    <a:pt x="4795072" y="3483006"/>
                    <a:pt x="4786493" y="3487089"/>
                    <a:pt x="4777317" y="3488924"/>
                  </a:cubicBezTo>
                  <a:lnTo>
                    <a:pt x="4732929" y="3497802"/>
                  </a:lnTo>
                  <a:lnTo>
                    <a:pt x="2708820" y="3488924"/>
                  </a:lnTo>
                  <a:cubicBezTo>
                    <a:pt x="2641559" y="3488354"/>
                    <a:pt x="2638040" y="3476687"/>
                    <a:pt x="2575655" y="3462291"/>
                  </a:cubicBezTo>
                  <a:cubicBezTo>
                    <a:pt x="2558116" y="3458243"/>
                    <a:pt x="2539928" y="3457462"/>
                    <a:pt x="2522389" y="3453414"/>
                  </a:cubicBezTo>
                  <a:cubicBezTo>
                    <a:pt x="2394108" y="3423811"/>
                    <a:pt x="2531873" y="3443616"/>
                    <a:pt x="2380346" y="3426781"/>
                  </a:cubicBezTo>
                  <a:cubicBezTo>
                    <a:pt x="2338917" y="3417903"/>
                    <a:pt x="2295398" y="3415883"/>
                    <a:pt x="2256059" y="3400147"/>
                  </a:cubicBezTo>
                  <a:cubicBezTo>
                    <a:pt x="2241263" y="3394229"/>
                    <a:pt x="2226592" y="3387987"/>
                    <a:pt x="2211671" y="3382392"/>
                  </a:cubicBezTo>
                  <a:cubicBezTo>
                    <a:pt x="2202909" y="3379106"/>
                    <a:pt x="2193800" y="3376800"/>
                    <a:pt x="2185038" y="3373514"/>
                  </a:cubicBezTo>
                  <a:cubicBezTo>
                    <a:pt x="2170117" y="3367919"/>
                    <a:pt x="2155972" y="3360137"/>
                    <a:pt x="2140649" y="3355759"/>
                  </a:cubicBezTo>
                  <a:cubicBezTo>
                    <a:pt x="2125712" y="3351492"/>
                    <a:pt x="2052840" y="3337406"/>
                    <a:pt x="2025240" y="3329126"/>
                  </a:cubicBezTo>
                  <a:cubicBezTo>
                    <a:pt x="1934886" y="3302020"/>
                    <a:pt x="2008970" y="3315996"/>
                    <a:pt x="1900952" y="3302493"/>
                  </a:cubicBezTo>
                  <a:cubicBezTo>
                    <a:pt x="1826586" y="3265311"/>
                    <a:pt x="1909445" y="3302388"/>
                    <a:pt x="1812175" y="3275860"/>
                  </a:cubicBezTo>
                  <a:cubicBezTo>
                    <a:pt x="1688359" y="3242092"/>
                    <a:pt x="1875350" y="3270057"/>
                    <a:pt x="1687888" y="3249227"/>
                  </a:cubicBezTo>
                  <a:cubicBezTo>
                    <a:pt x="1673092" y="3243309"/>
                    <a:pt x="1658476" y="3236918"/>
                    <a:pt x="1643500" y="3231472"/>
                  </a:cubicBezTo>
                  <a:cubicBezTo>
                    <a:pt x="1625911" y="3225076"/>
                    <a:pt x="1606974" y="3222086"/>
                    <a:pt x="1590234" y="3213716"/>
                  </a:cubicBezTo>
                  <a:cubicBezTo>
                    <a:pt x="1566828" y="3202013"/>
                    <a:pt x="1535272" y="3185007"/>
                    <a:pt x="1510335" y="3178206"/>
                  </a:cubicBezTo>
                  <a:cubicBezTo>
                    <a:pt x="1492969" y="3173470"/>
                    <a:pt x="1474824" y="3172287"/>
                    <a:pt x="1457069" y="3169328"/>
                  </a:cubicBezTo>
                  <a:cubicBezTo>
                    <a:pt x="1356168" y="3128969"/>
                    <a:pt x="1481708" y="3174608"/>
                    <a:pt x="1332781" y="3142695"/>
                  </a:cubicBezTo>
                  <a:cubicBezTo>
                    <a:pt x="1317199" y="3139356"/>
                    <a:pt x="1303511" y="3129979"/>
                    <a:pt x="1288393" y="3124940"/>
                  </a:cubicBezTo>
                  <a:cubicBezTo>
                    <a:pt x="1276818" y="3121082"/>
                    <a:pt x="1264569" y="3119568"/>
                    <a:pt x="1252882" y="3116062"/>
                  </a:cubicBezTo>
                  <a:cubicBezTo>
                    <a:pt x="1234956" y="3110684"/>
                    <a:pt x="1217612" y="3103449"/>
                    <a:pt x="1199616" y="3098307"/>
                  </a:cubicBezTo>
                  <a:cubicBezTo>
                    <a:pt x="1176153" y="3091603"/>
                    <a:pt x="1151252" y="3089614"/>
                    <a:pt x="1128595" y="3080551"/>
                  </a:cubicBezTo>
                  <a:cubicBezTo>
                    <a:pt x="1115026" y="3075123"/>
                    <a:pt x="1076125" y="3058556"/>
                    <a:pt x="1057574" y="3053918"/>
                  </a:cubicBezTo>
                  <a:cubicBezTo>
                    <a:pt x="1042935" y="3050258"/>
                    <a:pt x="1027743" y="3049011"/>
                    <a:pt x="1013185" y="3045041"/>
                  </a:cubicBezTo>
                  <a:cubicBezTo>
                    <a:pt x="995129" y="3040117"/>
                    <a:pt x="977846" y="3032663"/>
                    <a:pt x="959919" y="3027285"/>
                  </a:cubicBezTo>
                  <a:cubicBezTo>
                    <a:pt x="948232" y="3023779"/>
                    <a:pt x="936245" y="3021367"/>
                    <a:pt x="924408" y="3018408"/>
                  </a:cubicBezTo>
                  <a:cubicBezTo>
                    <a:pt x="824047" y="2968225"/>
                    <a:pt x="968261" y="3035984"/>
                    <a:pt x="835632" y="2991775"/>
                  </a:cubicBezTo>
                  <a:cubicBezTo>
                    <a:pt x="696892" y="2945529"/>
                    <a:pt x="864853" y="2978890"/>
                    <a:pt x="729100" y="2956264"/>
                  </a:cubicBezTo>
                  <a:cubicBezTo>
                    <a:pt x="707025" y="2941548"/>
                    <a:pt x="692698" y="2930406"/>
                    <a:pt x="666956" y="2920753"/>
                  </a:cubicBezTo>
                  <a:cubicBezTo>
                    <a:pt x="655532" y="2916469"/>
                    <a:pt x="643282" y="2914835"/>
                    <a:pt x="631445" y="2911876"/>
                  </a:cubicBezTo>
                  <a:cubicBezTo>
                    <a:pt x="582618" y="2863046"/>
                    <a:pt x="654529" y="2928870"/>
                    <a:pt x="578179" y="2885243"/>
                  </a:cubicBezTo>
                  <a:cubicBezTo>
                    <a:pt x="567278" y="2879014"/>
                    <a:pt x="561191" y="2866648"/>
                    <a:pt x="551546" y="2858610"/>
                  </a:cubicBezTo>
                  <a:cubicBezTo>
                    <a:pt x="543349" y="2851779"/>
                    <a:pt x="534456" y="2845626"/>
                    <a:pt x="524913" y="2840854"/>
                  </a:cubicBezTo>
                  <a:cubicBezTo>
                    <a:pt x="485983" y="2821389"/>
                    <a:pt x="477717" y="2822537"/>
                    <a:pt x="436137" y="2814221"/>
                  </a:cubicBezTo>
                  <a:cubicBezTo>
                    <a:pt x="400399" y="2778486"/>
                    <a:pt x="440136" y="2812131"/>
                    <a:pt x="382871" y="2787588"/>
                  </a:cubicBezTo>
                  <a:cubicBezTo>
                    <a:pt x="320686" y="2760937"/>
                    <a:pt x="386209" y="2780714"/>
                    <a:pt x="338482" y="2752078"/>
                  </a:cubicBezTo>
                  <a:cubicBezTo>
                    <a:pt x="330458" y="2747263"/>
                    <a:pt x="320727" y="2746159"/>
                    <a:pt x="311849" y="2743200"/>
                  </a:cubicBezTo>
                  <a:cubicBezTo>
                    <a:pt x="300012" y="2734322"/>
                    <a:pt x="288886" y="2724409"/>
                    <a:pt x="276339" y="2716567"/>
                  </a:cubicBezTo>
                  <a:cubicBezTo>
                    <a:pt x="265117" y="2709553"/>
                    <a:pt x="251839" y="2706153"/>
                    <a:pt x="240828" y="2698812"/>
                  </a:cubicBezTo>
                  <a:cubicBezTo>
                    <a:pt x="192083" y="2666315"/>
                    <a:pt x="258263" y="2692785"/>
                    <a:pt x="196440" y="2672179"/>
                  </a:cubicBezTo>
                  <a:cubicBezTo>
                    <a:pt x="190521" y="2666260"/>
                    <a:pt x="185495" y="2659288"/>
                    <a:pt x="178684" y="2654423"/>
                  </a:cubicBezTo>
                  <a:cubicBezTo>
                    <a:pt x="149099" y="2633291"/>
                    <a:pt x="124526" y="2626898"/>
                    <a:pt x="98785" y="2601157"/>
                  </a:cubicBezTo>
                  <a:cubicBezTo>
                    <a:pt x="88323" y="2590695"/>
                    <a:pt x="81982" y="2576706"/>
                    <a:pt x="72152" y="2565647"/>
                  </a:cubicBezTo>
                  <a:cubicBezTo>
                    <a:pt x="58250" y="2550007"/>
                    <a:pt x="27764" y="2521258"/>
                    <a:pt x="27764" y="2521258"/>
                  </a:cubicBezTo>
                  <a:cubicBezTo>
                    <a:pt x="0" y="2410207"/>
                    <a:pt x="35488" y="2548296"/>
                    <a:pt x="10008" y="2459114"/>
                  </a:cubicBezTo>
                  <a:cubicBezTo>
                    <a:pt x="6656" y="2447383"/>
                    <a:pt x="4090" y="2435441"/>
                    <a:pt x="1131" y="2423604"/>
                  </a:cubicBezTo>
                  <a:cubicBezTo>
                    <a:pt x="7049" y="2328909"/>
                    <a:pt x="8408" y="2233818"/>
                    <a:pt x="18886" y="2139518"/>
                  </a:cubicBezTo>
                  <a:cubicBezTo>
                    <a:pt x="20347" y="2126365"/>
                    <a:pt x="32456" y="2116563"/>
                    <a:pt x="36641" y="2104008"/>
                  </a:cubicBezTo>
                  <a:cubicBezTo>
                    <a:pt x="88024" y="1949860"/>
                    <a:pt x="8574" y="2142386"/>
                    <a:pt x="63274" y="2032986"/>
                  </a:cubicBezTo>
                  <a:cubicBezTo>
                    <a:pt x="67459" y="2024616"/>
                    <a:pt x="66306" y="2013660"/>
                    <a:pt x="72152" y="2006353"/>
                  </a:cubicBezTo>
                  <a:cubicBezTo>
                    <a:pt x="78817" y="1998022"/>
                    <a:pt x="89907" y="1994516"/>
                    <a:pt x="98785" y="1988598"/>
                  </a:cubicBezTo>
                  <a:cubicBezTo>
                    <a:pt x="104703" y="1979720"/>
                    <a:pt x="109596" y="1970066"/>
                    <a:pt x="116540" y="1961965"/>
                  </a:cubicBezTo>
                  <a:cubicBezTo>
                    <a:pt x="127434" y="1949255"/>
                    <a:pt x="140214" y="1938291"/>
                    <a:pt x="152051" y="1926454"/>
                  </a:cubicBezTo>
                  <a:cubicBezTo>
                    <a:pt x="173082" y="1905424"/>
                    <a:pt x="192965" y="1883223"/>
                    <a:pt x="223073" y="1873188"/>
                  </a:cubicBezTo>
                  <a:lnTo>
                    <a:pt x="249706" y="1864311"/>
                  </a:lnTo>
                  <a:cubicBezTo>
                    <a:pt x="255624" y="1858392"/>
                    <a:pt x="260284" y="1850861"/>
                    <a:pt x="267461" y="1846555"/>
                  </a:cubicBezTo>
                  <a:cubicBezTo>
                    <a:pt x="324666" y="1812232"/>
                    <a:pt x="262991" y="1868036"/>
                    <a:pt x="320727" y="1819922"/>
                  </a:cubicBezTo>
                  <a:cubicBezTo>
                    <a:pt x="365059" y="1782978"/>
                    <a:pt x="327190" y="1800012"/>
                    <a:pt x="373993" y="1784412"/>
                  </a:cubicBezTo>
                  <a:cubicBezTo>
                    <a:pt x="398018" y="1768395"/>
                    <a:pt x="407975" y="1760166"/>
                    <a:pt x="436137" y="1748901"/>
                  </a:cubicBezTo>
                  <a:cubicBezTo>
                    <a:pt x="453514" y="1741950"/>
                    <a:pt x="489403" y="1731146"/>
                    <a:pt x="489403" y="1731146"/>
                  </a:cubicBezTo>
                  <a:cubicBezTo>
                    <a:pt x="505919" y="1714630"/>
                    <a:pt x="511391" y="1706835"/>
                    <a:pt x="533791" y="1695635"/>
                  </a:cubicBezTo>
                  <a:cubicBezTo>
                    <a:pt x="542161" y="1691450"/>
                    <a:pt x="552244" y="1691302"/>
                    <a:pt x="560424" y="1686757"/>
                  </a:cubicBezTo>
                  <a:cubicBezTo>
                    <a:pt x="579078" y="1676394"/>
                    <a:pt x="595935" y="1663084"/>
                    <a:pt x="613690" y="1651247"/>
                  </a:cubicBezTo>
                  <a:lnTo>
                    <a:pt x="640323" y="1633491"/>
                  </a:lnTo>
                  <a:cubicBezTo>
                    <a:pt x="649201" y="1627573"/>
                    <a:pt x="658420" y="1622138"/>
                    <a:pt x="666956" y="1615736"/>
                  </a:cubicBezTo>
                  <a:cubicBezTo>
                    <a:pt x="678793" y="1606858"/>
                    <a:pt x="690427" y="1597703"/>
                    <a:pt x="702467" y="1589103"/>
                  </a:cubicBezTo>
                  <a:cubicBezTo>
                    <a:pt x="711149" y="1582901"/>
                    <a:pt x="720418" y="1577549"/>
                    <a:pt x="729100" y="1571347"/>
                  </a:cubicBezTo>
                  <a:cubicBezTo>
                    <a:pt x="776126" y="1537756"/>
                    <a:pt x="748024" y="1550242"/>
                    <a:pt x="791243" y="1535837"/>
                  </a:cubicBezTo>
                  <a:cubicBezTo>
                    <a:pt x="867664" y="1484888"/>
                    <a:pt x="754758" y="1555278"/>
                    <a:pt x="862265" y="1509204"/>
                  </a:cubicBezTo>
                  <a:cubicBezTo>
                    <a:pt x="869958" y="1505907"/>
                    <a:pt x="872843" y="1495754"/>
                    <a:pt x="880020" y="1491448"/>
                  </a:cubicBezTo>
                  <a:cubicBezTo>
                    <a:pt x="888044" y="1486633"/>
                    <a:pt x="897775" y="1485530"/>
                    <a:pt x="906653" y="1482571"/>
                  </a:cubicBezTo>
                  <a:cubicBezTo>
                    <a:pt x="915531" y="1476652"/>
                    <a:pt x="923437" y="1468919"/>
                    <a:pt x="933286" y="1464815"/>
                  </a:cubicBezTo>
                  <a:cubicBezTo>
                    <a:pt x="979027" y="1445756"/>
                    <a:pt x="1005826" y="1440022"/>
                    <a:pt x="1048696" y="1429305"/>
                  </a:cubicBezTo>
                  <a:cubicBezTo>
                    <a:pt x="1054614" y="1423386"/>
                    <a:pt x="1059274" y="1415855"/>
                    <a:pt x="1066451" y="1411549"/>
                  </a:cubicBezTo>
                  <a:cubicBezTo>
                    <a:pt x="1074475" y="1406734"/>
                    <a:pt x="1083966" y="1404776"/>
                    <a:pt x="1093084" y="1402672"/>
                  </a:cubicBezTo>
                  <a:cubicBezTo>
                    <a:pt x="1183281" y="1381857"/>
                    <a:pt x="1179171" y="1385185"/>
                    <a:pt x="1270638" y="1376039"/>
                  </a:cubicBezTo>
                  <a:cubicBezTo>
                    <a:pt x="1282475" y="1373080"/>
                    <a:pt x="1294416" y="1370513"/>
                    <a:pt x="1306148" y="1367161"/>
                  </a:cubicBezTo>
                  <a:cubicBezTo>
                    <a:pt x="1315146" y="1364590"/>
                    <a:pt x="1323517" y="1359606"/>
                    <a:pt x="1332781" y="1358283"/>
                  </a:cubicBezTo>
                  <a:cubicBezTo>
                    <a:pt x="1365138" y="1353661"/>
                    <a:pt x="1397921" y="1352741"/>
                    <a:pt x="1430436" y="1349406"/>
                  </a:cubicBezTo>
                  <a:lnTo>
                    <a:pt x="1679010" y="1322773"/>
                  </a:lnTo>
                  <a:cubicBezTo>
                    <a:pt x="1933787" y="1326125"/>
                    <a:pt x="2447416" y="1340951"/>
                    <a:pt x="2744331" y="1322773"/>
                  </a:cubicBezTo>
                  <a:cubicBezTo>
                    <a:pt x="2760237" y="1321799"/>
                    <a:pt x="2773259" y="1308882"/>
                    <a:pt x="2788719" y="1305017"/>
                  </a:cubicBezTo>
                  <a:cubicBezTo>
                    <a:pt x="2809019" y="1299942"/>
                    <a:pt x="2830148" y="1299099"/>
                    <a:pt x="2850863" y="1296140"/>
                  </a:cubicBezTo>
                  <a:cubicBezTo>
                    <a:pt x="2865659" y="1290221"/>
                    <a:pt x="2880133" y="1283423"/>
                    <a:pt x="2895251" y="1278384"/>
                  </a:cubicBezTo>
                  <a:cubicBezTo>
                    <a:pt x="2906826" y="1274526"/>
                    <a:pt x="2919338" y="1273791"/>
                    <a:pt x="2930762" y="1269507"/>
                  </a:cubicBezTo>
                  <a:cubicBezTo>
                    <a:pt x="3023612" y="1234689"/>
                    <a:pt x="2910632" y="1265660"/>
                    <a:pt x="3001783" y="1242874"/>
                  </a:cubicBezTo>
                  <a:cubicBezTo>
                    <a:pt x="3032773" y="1211884"/>
                    <a:pt x="3011598" y="1227765"/>
                    <a:pt x="3072805" y="1207363"/>
                  </a:cubicBezTo>
                  <a:lnTo>
                    <a:pt x="3099438" y="1198485"/>
                  </a:lnTo>
                  <a:cubicBezTo>
                    <a:pt x="3115437" y="1182486"/>
                    <a:pt x="3131073" y="1163367"/>
                    <a:pt x="3152704" y="1154097"/>
                  </a:cubicBezTo>
                  <a:cubicBezTo>
                    <a:pt x="3163918" y="1149291"/>
                    <a:pt x="3176377" y="1148178"/>
                    <a:pt x="3188214" y="1145219"/>
                  </a:cubicBezTo>
                  <a:cubicBezTo>
                    <a:pt x="3236729" y="1072449"/>
                    <a:pt x="3157652" y="1184659"/>
                    <a:pt x="3276991" y="1065320"/>
                  </a:cubicBezTo>
                  <a:lnTo>
                    <a:pt x="3330257" y="1012054"/>
                  </a:lnTo>
                  <a:cubicBezTo>
                    <a:pt x="3333216" y="1003176"/>
                    <a:pt x="3335449" y="994022"/>
                    <a:pt x="3339135" y="985421"/>
                  </a:cubicBezTo>
                  <a:cubicBezTo>
                    <a:pt x="3344348" y="973257"/>
                    <a:pt x="3352243" y="962302"/>
                    <a:pt x="3356890" y="949911"/>
                  </a:cubicBezTo>
                  <a:cubicBezTo>
                    <a:pt x="3361174" y="938487"/>
                    <a:pt x="3362809" y="926237"/>
                    <a:pt x="3365768" y="914400"/>
                  </a:cubicBezTo>
                  <a:cubicBezTo>
                    <a:pt x="3382201" y="766493"/>
                    <a:pt x="3390435" y="726054"/>
                    <a:pt x="3365768" y="523782"/>
                  </a:cubicBezTo>
                  <a:cubicBezTo>
                    <a:pt x="3363185" y="502600"/>
                    <a:pt x="3337005" y="490760"/>
                    <a:pt x="3330257" y="470516"/>
                  </a:cubicBezTo>
                  <a:cubicBezTo>
                    <a:pt x="3323400" y="449946"/>
                    <a:pt x="3316787" y="425924"/>
                    <a:pt x="3303624" y="408373"/>
                  </a:cubicBezTo>
                  <a:cubicBezTo>
                    <a:pt x="3293580" y="394981"/>
                    <a:pt x="3268113" y="372862"/>
                    <a:pt x="3268113" y="372862"/>
                  </a:cubicBezTo>
                  <a:cubicBezTo>
                    <a:pt x="3235259" y="307152"/>
                    <a:pt x="3268714" y="364705"/>
                    <a:pt x="3223725" y="310718"/>
                  </a:cubicBezTo>
                  <a:cubicBezTo>
                    <a:pt x="3216895" y="302521"/>
                    <a:pt x="3212996" y="292115"/>
                    <a:pt x="3205970" y="284085"/>
                  </a:cubicBezTo>
                  <a:cubicBezTo>
                    <a:pt x="3192191" y="268337"/>
                    <a:pt x="3176377" y="254493"/>
                    <a:pt x="3161581" y="239697"/>
                  </a:cubicBezTo>
                  <a:cubicBezTo>
                    <a:pt x="3149744" y="227860"/>
                    <a:pt x="3139999" y="213471"/>
                    <a:pt x="3126071" y="204186"/>
                  </a:cubicBezTo>
                  <a:cubicBezTo>
                    <a:pt x="3108316" y="192349"/>
                    <a:pt x="3087894" y="183765"/>
                    <a:pt x="3072805" y="168676"/>
                  </a:cubicBezTo>
                  <a:cubicBezTo>
                    <a:pt x="3066886" y="162757"/>
                    <a:pt x="3061585" y="156149"/>
                    <a:pt x="3055049" y="150920"/>
                  </a:cubicBezTo>
                  <a:cubicBezTo>
                    <a:pt x="3046717" y="144255"/>
                    <a:pt x="3036613" y="139995"/>
                    <a:pt x="3028416" y="133165"/>
                  </a:cubicBezTo>
                  <a:cubicBezTo>
                    <a:pt x="3018771" y="125128"/>
                    <a:pt x="3011428" y="114569"/>
                    <a:pt x="3001783" y="106532"/>
                  </a:cubicBezTo>
                  <a:cubicBezTo>
                    <a:pt x="2993586" y="99702"/>
                    <a:pt x="2983481" y="95442"/>
                    <a:pt x="2975150" y="88777"/>
                  </a:cubicBezTo>
                  <a:cubicBezTo>
                    <a:pt x="2952089" y="70328"/>
                    <a:pt x="2961506" y="66930"/>
                    <a:pt x="2930762" y="53266"/>
                  </a:cubicBezTo>
                  <a:cubicBezTo>
                    <a:pt x="2913659" y="45665"/>
                    <a:pt x="2895653" y="40050"/>
                    <a:pt x="2877496" y="35511"/>
                  </a:cubicBezTo>
                  <a:cubicBezTo>
                    <a:pt x="2753501" y="4512"/>
                    <a:pt x="2807069" y="14896"/>
                    <a:pt x="2717698" y="0"/>
                  </a:cubicBezTo>
                  <a:lnTo>
                    <a:pt x="1883197" y="8878"/>
                  </a:lnTo>
                  <a:cubicBezTo>
                    <a:pt x="1876259" y="9049"/>
                    <a:pt x="1575948" y="30986"/>
                    <a:pt x="1510335" y="35511"/>
                  </a:cubicBezTo>
                  <a:lnTo>
                    <a:pt x="1377170" y="44388"/>
                  </a:lnTo>
                  <a:cubicBezTo>
                    <a:pt x="1316289" y="47969"/>
                    <a:pt x="1187648" y="54306"/>
                    <a:pt x="1119717" y="62144"/>
                  </a:cubicBezTo>
                  <a:cubicBezTo>
                    <a:pt x="1078143" y="66941"/>
                    <a:pt x="1036817" y="73691"/>
                    <a:pt x="995430" y="79899"/>
                  </a:cubicBezTo>
                  <a:cubicBezTo>
                    <a:pt x="975658" y="82865"/>
                    <a:pt x="919260" y="92283"/>
                    <a:pt x="897775" y="97654"/>
                  </a:cubicBezTo>
                  <a:cubicBezTo>
                    <a:pt x="888696" y="99924"/>
                    <a:pt x="879904" y="103246"/>
                    <a:pt x="871142" y="106532"/>
                  </a:cubicBezTo>
                  <a:cubicBezTo>
                    <a:pt x="856221" y="112127"/>
                    <a:pt x="842214" y="120422"/>
                    <a:pt x="826754" y="124287"/>
                  </a:cubicBezTo>
                  <a:cubicBezTo>
                    <a:pt x="806454" y="129362"/>
                    <a:pt x="785325" y="130206"/>
                    <a:pt x="764610" y="133165"/>
                  </a:cubicBezTo>
                  <a:cubicBezTo>
                    <a:pt x="728008" y="147806"/>
                    <a:pt x="696524" y="156863"/>
                    <a:pt x="666956" y="186431"/>
                  </a:cubicBezTo>
                  <a:cubicBezTo>
                    <a:pt x="658078" y="195309"/>
                    <a:pt x="651796" y="207965"/>
                    <a:pt x="640323" y="213064"/>
                  </a:cubicBezTo>
                  <a:cubicBezTo>
                    <a:pt x="623874" y="220375"/>
                    <a:pt x="604812" y="218983"/>
                    <a:pt x="587057" y="221942"/>
                  </a:cubicBezTo>
                  <a:cubicBezTo>
                    <a:pt x="575220" y="230820"/>
                    <a:pt x="564093" y="240733"/>
                    <a:pt x="551546" y="248575"/>
                  </a:cubicBezTo>
                  <a:cubicBezTo>
                    <a:pt x="540324" y="255589"/>
                    <a:pt x="526203" y="257858"/>
                    <a:pt x="516036" y="266330"/>
                  </a:cubicBezTo>
                  <a:cubicBezTo>
                    <a:pt x="507839" y="273161"/>
                    <a:pt x="505369" y="284988"/>
                    <a:pt x="498280" y="292963"/>
                  </a:cubicBezTo>
                  <a:cubicBezTo>
                    <a:pt x="481598" y="311730"/>
                    <a:pt x="462769" y="328474"/>
                    <a:pt x="445014" y="346229"/>
                  </a:cubicBezTo>
                  <a:cubicBezTo>
                    <a:pt x="436136" y="355107"/>
                    <a:pt x="425914" y="362818"/>
                    <a:pt x="418381" y="372862"/>
                  </a:cubicBezTo>
                  <a:cubicBezTo>
                    <a:pt x="409503" y="384699"/>
                    <a:pt x="399590" y="395826"/>
                    <a:pt x="391748" y="408373"/>
                  </a:cubicBezTo>
                  <a:cubicBezTo>
                    <a:pt x="384734" y="419595"/>
                    <a:pt x="381933" y="433296"/>
                    <a:pt x="373993" y="443883"/>
                  </a:cubicBezTo>
                  <a:cubicBezTo>
                    <a:pt x="363949" y="457275"/>
                    <a:pt x="338482" y="479394"/>
                    <a:pt x="338482" y="479394"/>
                  </a:cubicBezTo>
                  <a:cubicBezTo>
                    <a:pt x="332564" y="491231"/>
                    <a:pt x="327293" y="503415"/>
                    <a:pt x="320727" y="514905"/>
                  </a:cubicBezTo>
                  <a:cubicBezTo>
                    <a:pt x="315434" y="524169"/>
                    <a:pt x="307305" y="531788"/>
                    <a:pt x="302972" y="541538"/>
                  </a:cubicBezTo>
                  <a:cubicBezTo>
                    <a:pt x="295371" y="558641"/>
                    <a:pt x="295598" y="579231"/>
                    <a:pt x="285216" y="594804"/>
                  </a:cubicBezTo>
                  <a:cubicBezTo>
                    <a:pt x="279298" y="603682"/>
                    <a:pt x="272233" y="611894"/>
                    <a:pt x="267461" y="621437"/>
                  </a:cubicBezTo>
                  <a:cubicBezTo>
                    <a:pt x="263276" y="629807"/>
                    <a:pt x="261869" y="639308"/>
                    <a:pt x="258583" y="648070"/>
                  </a:cubicBezTo>
                  <a:cubicBezTo>
                    <a:pt x="252988" y="662991"/>
                    <a:pt x="245867" y="677340"/>
                    <a:pt x="240828" y="692458"/>
                  </a:cubicBezTo>
                  <a:cubicBezTo>
                    <a:pt x="236970" y="704033"/>
                    <a:pt x="234507" y="716039"/>
                    <a:pt x="231950" y="727969"/>
                  </a:cubicBezTo>
                  <a:cubicBezTo>
                    <a:pt x="210710" y="827087"/>
                    <a:pt x="215956" y="800902"/>
                    <a:pt x="205317" y="896645"/>
                  </a:cubicBezTo>
                  <a:cubicBezTo>
                    <a:pt x="208276" y="1065321"/>
                    <a:pt x="206171" y="1234161"/>
                    <a:pt x="214195" y="1402672"/>
                  </a:cubicBezTo>
                  <a:cubicBezTo>
                    <a:pt x="215085" y="1421367"/>
                    <a:pt x="227411" y="1437781"/>
                    <a:pt x="231950" y="1455938"/>
                  </a:cubicBezTo>
                  <a:cubicBezTo>
                    <a:pt x="266028" y="1592240"/>
                    <a:pt x="208432" y="1368665"/>
                    <a:pt x="258583" y="1535837"/>
                  </a:cubicBezTo>
                  <a:cubicBezTo>
                    <a:pt x="279525" y="1605645"/>
                    <a:pt x="252040" y="1557093"/>
                    <a:pt x="285216" y="1606858"/>
                  </a:cubicBezTo>
                  <a:cubicBezTo>
                    <a:pt x="288175" y="1618695"/>
                    <a:pt x="288637" y="1631456"/>
                    <a:pt x="294094" y="1642369"/>
                  </a:cubicBezTo>
                  <a:cubicBezTo>
                    <a:pt x="325268" y="1704715"/>
                    <a:pt x="321165" y="1681349"/>
                    <a:pt x="356238" y="1722268"/>
                  </a:cubicBezTo>
                  <a:cubicBezTo>
                    <a:pt x="365867" y="1733502"/>
                    <a:pt x="372409" y="1747317"/>
                    <a:pt x="382871" y="1757779"/>
                  </a:cubicBezTo>
                  <a:cubicBezTo>
                    <a:pt x="390416" y="1765324"/>
                    <a:pt x="401307" y="1768704"/>
                    <a:pt x="409504" y="1775534"/>
                  </a:cubicBezTo>
                  <a:cubicBezTo>
                    <a:pt x="419149" y="1783571"/>
                    <a:pt x="425691" y="1795203"/>
                    <a:pt x="436137" y="1802167"/>
                  </a:cubicBezTo>
                  <a:cubicBezTo>
                    <a:pt x="443923" y="1807358"/>
                    <a:pt x="454169" y="1807359"/>
                    <a:pt x="462770" y="1811045"/>
                  </a:cubicBezTo>
                  <a:cubicBezTo>
                    <a:pt x="474934" y="1816258"/>
                    <a:pt x="487269" y="1821459"/>
                    <a:pt x="498280" y="1828800"/>
                  </a:cubicBezTo>
                  <a:cubicBezTo>
                    <a:pt x="570652" y="1877048"/>
                    <a:pt x="514482" y="1854916"/>
                    <a:pt x="569302" y="1873188"/>
                  </a:cubicBezTo>
                  <a:cubicBezTo>
                    <a:pt x="623079" y="1909041"/>
                    <a:pt x="567061" y="1875602"/>
                    <a:pt x="658078" y="1908699"/>
                  </a:cubicBezTo>
                  <a:cubicBezTo>
                    <a:pt x="670515" y="1913222"/>
                    <a:pt x="681034" y="1922269"/>
                    <a:pt x="693589" y="1926454"/>
                  </a:cubicBezTo>
                  <a:cubicBezTo>
                    <a:pt x="716739" y="1934171"/>
                    <a:pt x="741460" y="1936494"/>
                    <a:pt x="764610" y="1944210"/>
                  </a:cubicBezTo>
                  <a:cubicBezTo>
                    <a:pt x="773488" y="1947169"/>
                    <a:pt x="781964" y="1951877"/>
                    <a:pt x="791243" y="1953087"/>
                  </a:cubicBezTo>
                  <a:cubicBezTo>
                    <a:pt x="947184" y="1973427"/>
                    <a:pt x="970215" y="1969410"/>
                    <a:pt x="1119717" y="1979720"/>
                  </a:cubicBezTo>
                  <a:cubicBezTo>
                    <a:pt x="1155266" y="1982172"/>
                    <a:pt x="1190738" y="1985639"/>
                    <a:pt x="1226249" y="1988598"/>
                  </a:cubicBezTo>
                  <a:lnTo>
                    <a:pt x="1812175" y="1979720"/>
                  </a:lnTo>
                  <a:cubicBezTo>
                    <a:pt x="1830168" y="1979220"/>
                    <a:pt x="1847869" y="1974748"/>
                    <a:pt x="1865441" y="1970843"/>
                  </a:cubicBezTo>
                  <a:cubicBezTo>
                    <a:pt x="1874576" y="1968813"/>
                    <a:pt x="1883076" y="1964536"/>
                    <a:pt x="1892074" y="1961965"/>
                  </a:cubicBezTo>
                  <a:cubicBezTo>
                    <a:pt x="1903806" y="1958613"/>
                    <a:pt x="1915748" y="1956046"/>
                    <a:pt x="1927585" y="1953087"/>
                  </a:cubicBezTo>
                  <a:cubicBezTo>
                    <a:pt x="1994448" y="1908512"/>
                    <a:pt x="1909471" y="1960850"/>
                    <a:pt x="1989729" y="1926454"/>
                  </a:cubicBezTo>
                  <a:cubicBezTo>
                    <a:pt x="1999536" y="1922251"/>
                    <a:pt x="2006555" y="1912902"/>
                    <a:pt x="2016362" y="1908699"/>
                  </a:cubicBezTo>
                  <a:cubicBezTo>
                    <a:pt x="2033221" y="1901474"/>
                    <a:pt x="2093117" y="1892947"/>
                    <a:pt x="2105139" y="1890944"/>
                  </a:cubicBezTo>
                  <a:cubicBezTo>
                    <a:pt x="2185938" y="1864010"/>
                    <a:pt x="2058338" y="1905321"/>
                    <a:pt x="2176160" y="1873188"/>
                  </a:cubicBezTo>
                  <a:cubicBezTo>
                    <a:pt x="2194216" y="1868264"/>
                    <a:pt x="2211671" y="1861351"/>
                    <a:pt x="2229426" y="1855433"/>
                  </a:cubicBezTo>
                  <a:cubicBezTo>
                    <a:pt x="2238304" y="1852474"/>
                    <a:pt x="2248273" y="1851746"/>
                    <a:pt x="2256059" y="1846555"/>
                  </a:cubicBezTo>
                  <a:cubicBezTo>
                    <a:pt x="2286174" y="1826479"/>
                    <a:pt x="2275147" y="1836345"/>
                    <a:pt x="2291570" y="1819922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1180730" y="4370196"/>
              <a:ext cx="3995936" cy="1746519"/>
            </a:xfrm>
            <a:custGeom>
              <a:avLst/>
              <a:gdLst>
                <a:gd name="connsiteX0" fmla="*/ 195309 w 3995936"/>
                <a:gd name="connsiteY0" fmla="*/ 769975 h 1746519"/>
                <a:gd name="connsiteX1" fmla="*/ 150920 w 3995936"/>
                <a:gd name="connsiteY1" fmla="*/ 832119 h 1746519"/>
                <a:gd name="connsiteX2" fmla="*/ 133165 w 3995936"/>
                <a:gd name="connsiteY2" fmla="*/ 885385 h 1746519"/>
                <a:gd name="connsiteX3" fmla="*/ 106532 w 3995936"/>
                <a:gd name="connsiteY3" fmla="*/ 938651 h 1746519"/>
                <a:gd name="connsiteX4" fmla="*/ 97654 w 3995936"/>
                <a:gd name="connsiteY4" fmla="*/ 974161 h 1746519"/>
                <a:gd name="connsiteX5" fmla="*/ 79899 w 3995936"/>
                <a:gd name="connsiteY5" fmla="*/ 1000794 h 1746519"/>
                <a:gd name="connsiteX6" fmla="*/ 71021 w 3995936"/>
                <a:gd name="connsiteY6" fmla="*/ 1027427 h 1746519"/>
                <a:gd name="connsiteX7" fmla="*/ 53266 w 3995936"/>
                <a:gd name="connsiteY7" fmla="*/ 1071816 h 1746519"/>
                <a:gd name="connsiteX8" fmla="*/ 26633 w 3995936"/>
                <a:gd name="connsiteY8" fmla="*/ 1142837 h 1746519"/>
                <a:gd name="connsiteX9" fmla="*/ 17755 w 3995936"/>
                <a:gd name="connsiteY9" fmla="*/ 1187225 h 1746519"/>
                <a:gd name="connsiteX10" fmla="*/ 0 w 3995936"/>
                <a:gd name="connsiteY10" fmla="*/ 1240491 h 1746519"/>
                <a:gd name="connsiteX11" fmla="*/ 26633 w 3995936"/>
                <a:gd name="connsiteY11" fmla="*/ 1506821 h 1746519"/>
                <a:gd name="connsiteX12" fmla="*/ 53266 w 3995936"/>
                <a:gd name="connsiteY12" fmla="*/ 1595598 h 1746519"/>
                <a:gd name="connsiteX13" fmla="*/ 79899 w 3995936"/>
                <a:gd name="connsiteY13" fmla="*/ 1666620 h 1746519"/>
                <a:gd name="connsiteX14" fmla="*/ 106532 w 3995936"/>
                <a:gd name="connsiteY14" fmla="*/ 1693253 h 1746519"/>
                <a:gd name="connsiteX15" fmla="*/ 133165 w 3995936"/>
                <a:gd name="connsiteY15" fmla="*/ 1711008 h 1746519"/>
                <a:gd name="connsiteX16" fmla="*/ 221942 w 3995936"/>
                <a:gd name="connsiteY16" fmla="*/ 1728763 h 1746519"/>
                <a:gd name="connsiteX17" fmla="*/ 284086 w 3995936"/>
                <a:gd name="connsiteY17" fmla="*/ 1746519 h 1746519"/>
                <a:gd name="connsiteX18" fmla="*/ 514905 w 3995936"/>
                <a:gd name="connsiteY18" fmla="*/ 1737641 h 1746519"/>
                <a:gd name="connsiteX19" fmla="*/ 550416 w 3995936"/>
                <a:gd name="connsiteY19" fmla="*/ 1719886 h 1746519"/>
                <a:gd name="connsiteX20" fmla="*/ 648070 w 3995936"/>
                <a:gd name="connsiteY20" fmla="*/ 1711008 h 1746519"/>
                <a:gd name="connsiteX21" fmla="*/ 701336 w 3995936"/>
                <a:gd name="connsiteY21" fmla="*/ 1693253 h 1746519"/>
                <a:gd name="connsiteX22" fmla="*/ 790113 w 3995936"/>
                <a:gd name="connsiteY22" fmla="*/ 1675497 h 1746519"/>
                <a:gd name="connsiteX23" fmla="*/ 816746 w 3995936"/>
                <a:gd name="connsiteY23" fmla="*/ 1657742 h 1746519"/>
                <a:gd name="connsiteX24" fmla="*/ 914400 w 3995936"/>
                <a:gd name="connsiteY24" fmla="*/ 1613354 h 1746519"/>
                <a:gd name="connsiteX25" fmla="*/ 976544 w 3995936"/>
                <a:gd name="connsiteY25" fmla="*/ 1586721 h 1746519"/>
                <a:gd name="connsiteX26" fmla="*/ 1038687 w 3995936"/>
                <a:gd name="connsiteY26" fmla="*/ 1551210 h 1746519"/>
                <a:gd name="connsiteX27" fmla="*/ 1091953 w 3995936"/>
                <a:gd name="connsiteY27" fmla="*/ 1524577 h 1746519"/>
                <a:gd name="connsiteX28" fmla="*/ 1136342 w 3995936"/>
                <a:gd name="connsiteY28" fmla="*/ 1497944 h 1746519"/>
                <a:gd name="connsiteX29" fmla="*/ 1180730 w 3995936"/>
                <a:gd name="connsiteY29" fmla="*/ 1471311 h 1746519"/>
                <a:gd name="connsiteX30" fmla="*/ 1233996 w 3995936"/>
                <a:gd name="connsiteY30" fmla="*/ 1426922 h 1746519"/>
                <a:gd name="connsiteX31" fmla="*/ 1269507 w 3995936"/>
                <a:gd name="connsiteY31" fmla="*/ 1382534 h 1746519"/>
                <a:gd name="connsiteX32" fmla="*/ 1296140 w 3995936"/>
                <a:gd name="connsiteY32" fmla="*/ 1364779 h 1746519"/>
                <a:gd name="connsiteX33" fmla="*/ 1322773 w 3995936"/>
                <a:gd name="connsiteY33" fmla="*/ 1329268 h 1746519"/>
                <a:gd name="connsiteX34" fmla="*/ 1349406 w 3995936"/>
                <a:gd name="connsiteY34" fmla="*/ 1311513 h 1746519"/>
                <a:gd name="connsiteX35" fmla="*/ 1367161 w 3995936"/>
                <a:gd name="connsiteY35" fmla="*/ 1293757 h 1746519"/>
                <a:gd name="connsiteX36" fmla="*/ 1402672 w 3995936"/>
                <a:gd name="connsiteY36" fmla="*/ 1267124 h 1746519"/>
                <a:gd name="connsiteX37" fmla="*/ 1429305 w 3995936"/>
                <a:gd name="connsiteY37" fmla="*/ 1231614 h 1746519"/>
                <a:gd name="connsiteX38" fmla="*/ 1447060 w 3995936"/>
                <a:gd name="connsiteY38" fmla="*/ 1213858 h 1746519"/>
                <a:gd name="connsiteX39" fmla="*/ 1482571 w 3995936"/>
                <a:gd name="connsiteY39" fmla="*/ 1151715 h 1746519"/>
                <a:gd name="connsiteX40" fmla="*/ 1509204 w 3995936"/>
                <a:gd name="connsiteY40" fmla="*/ 1098449 h 1746519"/>
                <a:gd name="connsiteX41" fmla="*/ 1526959 w 3995936"/>
                <a:gd name="connsiteY41" fmla="*/ 974161 h 1746519"/>
                <a:gd name="connsiteX42" fmla="*/ 1544715 w 3995936"/>
                <a:gd name="connsiteY42" fmla="*/ 734464 h 1746519"/>
                <a:gd name="connsiteX43" fmla="*/ 1562470 w 3995936"/>
                <a:gd name="connsiteY43" fmla="*/ 601299 h 1746519"/>
                <a:gd name="connsiteX44" fmla="*/ 1580225 w 3995936"/>
                <a:gd name="connsiteY44" fmla="*/ 539155 h 1746519"/>
                <a:gd name="connsiteX45" fmla="*/ 1597981 w 3995936"/>
                <a:gd name="connsiteY45" fmla="*/ 512522 h 1746519"/>
                <a:gd name="connsiteX46" fmla="*/ 1606858 w 3995936"/>
                <a:gd name="connsiteY46" fmla="*/ 485889 h 1746519"/>
                <a:gd name="connsiteX47" fmla="*/ 1615736 w 3995936"/>
                <a:gd name="connsiteY47" fmla="*/ 450379 h 1746519"/>
                <a:gd name="connsiteX48" fmla="*/ 1633491 w 3995936"/>
                <a:gd name="connsiteY48" fmla="*/ 414868 h 1746519"/>
                <a:gd name="connsiteX49" fmla="*/ 1642369 w 3995936"/>
                <a:gd name="connsiteY49" fmla="*/ 388235 h 1746519"/>
                <a:gd name="connsiteX50" fmla="*/ 1669002 w 3995936"/>
                <a:gd name="connsiteY50" fmla="*/ 370480 h 1746519"/>
                <a:gd name="connsiteX51" fmla="*/ 1677880 w 3995936"/>
                <a:gd name="connsiteY51" fmla="*/ 343847 h 1746519"/>
                <a:gd name="connsiteX52" fmla="*/ 1731146 w 3995936"/>
                <a:gd name="connsiteY52" fmla="*/ 299458 h 1746519"/>
                <a:gd name="connsiteX53" fmla="*/ 1766656 w 3995936"/>
                <a:gd name="connsiteY53" fmla="*/ 281703 h 1746519"/>
                <a:gd name="connsiteX54" fmla="*/ 1811045 w 3995936"/>
                <a:gd name="connsiteY54" fmla="*/ 255070 h 1746519"/>
                <a:gd name="connsiteX55" fmla="*/ 1864311 w 3995936"/>
                <a:gd name="connsiteY55" fmla="*/ 263948 h 1746519"/>
                <a:gd name="connsiteX56" fmla="*/ 1908699 w 3995936"/>
                <a:gd name="connsiteY56" fmla="*/ 317214 h 1746519"/>
                <a:gd name="connsiteX57" fmla="*/ 1935332 w 3995936"/>
                <a:gd name="connsiteY57" fmla="*/ 343847 h 1746519"/>
                <a:gd name="connsiteX58" fmla="*/ 1944210 w 3995936"/>
                <a:gd name="connsiteY58" fmla="*/ 370480 h 1746519"/>
                <a:gd name="connsiteX59" fmla="*/ 1961965 w 3995936"/>
                <a:gd name="connsiteY59" fmla="*/ 530278 h 1746519"/>
                <a:gd name="connsiteX60" fmla="*/ 1953087 w 3995936"/>
                <a:gd name="connsiteY60" fmla="*/ 654565 h 1746519"/>
                <a:gd name="connsiteX61" fmla="*/ 1935332 w 3995936"/>
                <a:gd name="connsiteY61" fmla="*/ 672321 h 1746519"/>
                <a:gd name="connsiteX62" fmla="*/ 1917577 w 3995936"/>
                <a:gd name="connsiteY62" fmla="*/ 707831 h 1746519"/>
                <a:gd name="connsiteX63" fmla="*/ 1890944 w 3995936"/>
                <a:gd name="connsiteY63" fmla="*/ 725587 h 1746519"/>
                <a:gd name="connsiteX64" fmla="*/ 1828800 w 3995936"/>
                <a:gd name="connsiteY64" fmla="*/ 743342 h 1746519"/>
                <a:gd name="connsiteX65" fmla="*/ 1651247 w 3995936"/>
                <a:gd name="connsiteY65" fmla="*/ 769975 h 1746519"/>
                <a:gd name="connsiteX66" fmla="*/ 1491449 w 3995936"/>
                <a:gd name="connsiteY66" fmla="*/ 743342 h 1746519"/>
                <a:gd name="connsiteX67" fmla="*/ 1473693 w 3995936"/>
                <a:gd name="connsiteY67" fmla="*/ 725587 h 1746519"/>
                <a:gd name="connsiteX68" fmla="*/ 1447060 w 3995936"/>
                <a:gd name="connsiteY68" fmla="*/ 681198 h 1746519"/>
                <a:gd name="connsiteX69" fmla="*/ 1420427 w 3995936"/>
                <a:gd name="connsiteY69" fmla="*/ 636810 h 1746519"/>
                <a:gd name="connsiteX70" fmla="*/ 1438183 w 3995936"/>
                <a:gd name="connsiteY70" fmla="*/ 477012 h 1746519"/>
                <a:gd name="connsiteX71" fmla="*/ 1447060 w 3995936"/>
                <a:gd name="connsiteY71" fmla="*/ 450379 h 1746519"/>
                <a:gd name="connsiteX72" fmla="*/ 1473693 w 3995936"/>
                <a:gd name="connsiteY72" fmla="*/ 405990 h 1746519"/>
                <a:gd name="connsiteX73" fmla="*/ 1491449 w 3995936"/>
                <a:gd name="connsiteY73" fmla="*/ 388235 h 1746519"/>
                <a:gd name="connsiteX74" fmla="*/ 1518082 w 3995936"/>
                <a:gd name="connsiteY74" fmla="*/ 334969 h 1746519"/>
                <a:gd name="connsiteX75" fmla="*/ 1597981 w 3995936"/>
                <a:gd name="connsiteY75" fmla="*/ 281703 h 1746519"/>
                <a:gd name="connsiteX76" fmla="*/ 1624614 w 3995936"/>
                <a:gd name="connsiteY76" fmla="*/ 263948 h 1746519"/>
                <a:gd name="connsiteX77" fmla="*/ 1642369 w 3995936"/>
                <a:gd name="connsiteY77" fmla="*/ 246192 h 1746519"/>
                <a:gd name="connsiteX78" fmla="*/ 1669002 w 3995936"/>
                <a:gd name="connsiteY78" fmla="*/ 237315 h 1746519"/>
                <a:gd name="connsiteX79" fmla="*/ 1722268 w 3995936"/>
                <a:gd name="connsiteY79" fmla="*/ 192926 h 1746519"/>
                <a:gd name="connsiteX80" fmla="*/ 1748901 w 3995936"/>
                <a:gd name="connsiteY80" fmla="*/ 184049 h 1746519"/>
                <a:gd name="connsiteX81" fmla="*/ 1811045 w 3995936"/>
                <a:gd name="connsiteY81" fmla="*/ 157416 h 1746519"/>
                <a:gd name="connsiteX82" fmla="*/ 1873188 w 3995936"/>
                <a:gd name="connsiteY82" fmla="*/ 130783 h 1746519"/>
                <a:gd name="connsiteX83" fmla="*/ 1917577 w 3995936"/>
                <a:gd name="connsiteY83" fmla="*/ 113027 h 1746519"/>
                <a:gd name="connsiteX84" fmla="*/ 2041864 w 3995936"/>
                <a:gd name="connsiteY84" fmla="*/ 95272 h 1746519"/>
                <a:gd name="connsiteX85" fmla="*/ 2237173 w 3995936"/>
                <a:gd name="connsiteY85" fmla="*/ 68639 h 1746519"/>
                <a:gd name="connsiteX86" fmla="*/ 2290439 w 3995936"/>
                <a:gd name="connsiteY86" fmla="*/ 50884 h 1746519"/>
                <a:gd name="connsiteX87" fmla="*/ 2405849 w 3995936"/>
                <a:gd name="connsiteY87" fmla="*/ 24251 h 1746519"/>
                <a:gd name="connsiteX88" fmla="*/ 3071674 w 3995936"/>
                <a:gd name="connsiteY88" fmla="*/ 42006 h 1746519"/>
                <a:gd name="connsiteX89" fmla="*/ 3160451 w 3995936"/>
                <a:gd name="connsiteY89" fmla="*/ 59761 h 1746519"/>
                <a:gd name="connsiteX90" fmla="*/ 3213717 w 3995936"/>
                <a:gd name="connsiteY90" fmla="*/ 86394 h 1746519"/>
                <a:gd name="connsiteX91" fmla="*/ 3266983 w 3995936"/>
                <a:gd name="connsiteY91" fmla="*/ 104150 h 1746519"/>
                <a:gd name="connsiteX92" fmla="*/ 3293616 w 3995936"/>
                <a:gd name="connsiteY92" fmla="*/ 121905 h 1746519"/>
                <a:gd name="connsiteX93" fmla="*/ 3364637 w 3995936"/>
                <a:gd name="connsiteY93" fmla="*/ 157416 h 1746519"/>
                <a:gd name="connsiteX94" fmla="*/ 3417903 w 3995936"/>
                <a:gd name="connsiteY94" fmla="*/ 192926 h 1746519"/>
                <a:gd name="connsiteX95" fmla="*/ 3444536 w 3995936"/>
                <a:gd name="connsiteY95" fmla="*/ 210682 h 1746519"/>
                <a:gd name="connsiteX96" fmla="*/ 3462291 w 3995936"/>
                <a:gd name="connsiteY96" fmla="*/ 237315 h 1746519"/>
                <a:gd name="connsiteX97" fmla="*/ 3480047 w 3995936"/>
                <a:gd name="connsiteY97" fmla="*/ 255070 h 1746519"/>
                <a:gd name="connsiteX98" fmla="*/ 3488924 w 3995936"/>
                <a:gd name="connsiteY98" fmla="*/ 281703 h 1746519"/>
                <a:gd name="connsiteX99" fmla="*/ 3506680 w 3995936"/>
                <a:gd name="connsiteY99" fmla="*/ 317214 h 1746519"/>
                <a:gd name="connsiteX100" fmla="*/ 3533313 w 3995936"/>
                <a:gd name="connsiteY100" fmla="*/ 370480 h 1746519"/>
                <a:gd name="connsiteX101" fmla="*/ 3533313 w 3995936"/>
                <a:gd name="connsiteY101" fmla="*/ 610177 h 1746519"/>
                <a:gd name="connsiteX102" fmla="*/ 3515557 w 3995936"/>
                <a:gd name="connsiteY102" fmla="*/ 627932 h 1746519"/>
                <a:gd name="connsiteX103" fmla="*/ 3462291 w 3995936"/>
                <a:gd name="connsiteY103" fmla="*/ 690076 h 1746519"/>
                <a:gd name="connsiteX104" fmla="*/ 3409025 w 3995936"/>
                <a:gd name="connsiteY104" fmla="*/ 707831 h 1746519"/>
                <a:gd name="connsiteX105" fmla="*/ 3320249 w 3995936"/>
                <a:gd name="connsiteY105" fmla="*/ 698954 h 1746519"/>
                <a:gd name="connsiteX106" fmla="*/ 3355759 w 3995936"/>
                <a:gd name="connsiteY106" fmla="*/ 548033 h 1746519"/>
                <a:gd name="connsiteX107" fmla="*/ 3373515 w 3995936"/>
                <a:gd name="connsiteY107" fmla="*/ 530278 h 1746519"/>
                <a:gd name="connsiteX108" fmla="*/ 3426781 w 3995936"/>
                <a:gd name="connsiteY108" fmla="*/ 503645 h 1746519"/>
                <a:gd name="connsiteX109" fmla="*/ 3453414 w 3995936"/>
                <a:gd name="connsiteY109" fmla="*/ 485889 h 1746519"/>
                <a:gd name="connsiteX110" fmla="*/ 3488924 w 3995936"/>
                <a:gd name="connsiteY110" fmla="*/ 477012 h 1746519"/>
                <a:gd name="connsiteX111" fmla="*/ 3506680 w 3995936"/>
                <a:gd name="connsiteY111" fmla="*/ 459256 h 1746519"/>
                <a:gd name="connsiteX112" fmla="*/ 3542190 w 3995936"/>
                <a:gd name="connsiteY112" fmla="*/ 450379 h 1746519"/>
                <a:gd name="connsiteX113" fmla="*/ 3577701 w 3995936"/>
                <a:gd name="connsiteY113" fmla="*/ 432623 h 1746519"/>
                <a:gd name="connsiteX114" fmla="*/ 3675355 w 3995936"/>
                <a:gd name="connsiteY114" fmla="*/ 379357 h 1746519"/>
                <a:gd name="connsiteX115" fmla="*/ 3728621 w 3995936"/>
                <a:gd name="connsiteY115" fmla="*/ 361602 h 1746519"/>
                <a:gd name="connsiteX116" fmla="*/ 3755254 w 3995936"/>
                <a:gd name="connsiteY116" fmla="*/ 352724 h 1746519"/>
                <a:gd name="connsiteX117" fmla="*/ 3879542 w 3995936"/>
                <a:gd name="connsiteY117" fmla="*/ 361602 h 1746519"/>
                <a:gd name="connsiteX118" fmla="*/ 3906175 w 3995936"/>
                <a:gd name="connsiteY118" fmla="*/ 379357 h 1746519"/>
                <a:gd name="connsiteX119" fmla="*/ 3932808 w 3995936"/>
                <a:gd name="connsiteY119" fmla="*/ 388235 h 1746519"/>
                <a:gd name="connsiteX120" fmla="*/ 3950563 w 3995936"/>
                <a:gd name="connsiteY120" fmla="*/ 441501 h 1746519"/>
                <a:gd name="connsiteX121" fmla="*/ 3959441 w 3995936"/>
                <a:gd name="connsiteY121" fmla="*/ 494767 h 1746519"/>
                <a:gd name="connsiteX122" fmla="*/ 3968319 w 3995936"/>
                <a:gd name="connsiteY122" fmla="*/ 556911 h 1746519"/>
                <a:gd name="connsiteX123" fmla="*/ 3977196 w 3995936"/>
                <a:gd name="connsiteY123" fmla="*/ 601299 h 1746519"/>
                <a:gd name="connsiteX124" fmla="*/ 3986074 w 3995936"/>
                <a:gd name="connsiteY124" fmla="*/ 663443 h 1746519"/>
                <a:gd name="connsiteX125" fmla="*/ 3994952 w 3995936"/>
                <a:gd name="connsiteY125" fmla="*/ 840996 h 174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3995936" h="1746519">
                  <a:moveTo>
                    <a:pt x="195309" y="769975"/>
                  </a:moveTo>
                  <a:cubicBezTo>
                    <a:pt x="171642" y="864641"/>
                    <a:pt x="209774" y="743837"/>
                    <a:pt x="150920" y="832119"/>
                  </a:cubicBezTo>
                  <a:cubicBezTo>
                    <a:pt x="140538" y="847691"/>
                    <a:pt x="139083" y="867630"/>
                    <a:pt x="133165" y="885385"/>
                  </a:cubicBezTo>
                  <a:cubicBezTo>
                    <a:pt x="120914" y="922139"/>
                    <a:pt x="129477" y="904233"/>
                    <a:pt x="106532" y="938651"/>
                  </a:cubicBezTo>
                  <a:cubicBezTo>
                    <a:pt x="103573" y="950488"/>
                    <a:pt x="102460" y="962947"/>
                    <a:pt x="97654" y="974161"/>
                  </a:cubicBezTo>
                  <a:cubicBezTo>
                    <a:pt x="93451" y="983968"/>
                    <a:pt x="84671" y="991251"/>
                    <a:pt x="79899" y="1000794"/>
                  </a:cubicBezTo>
                  <a:cubicBezTo>
                    <a:pt x="75714" y="1009164"/>
                    <a:pt x="74307" y="1018665"/>
                    <a:pt x="71021" y="1027427"/>
                  </a:cubicBezTo>
                  <a:cubicBezTo>
                    <a:pt x="65426" y="1042348"/>
                    <a:pt x="57845" y="1056552"/>
                    <a:pt x="53266" y="1071816"/>
                  </a:cubicBezTo>
                  <a:cubicBezTo>
                    <a:pt x="32324" y="1141624"/>
                    <a:pt x="59809" y="1093072"/>
                    <a:pt x="26633" y="1142837"/>
                  </a:cubicBezTo>
                  <a:cubicBezTo>
                    <a:pt x="23674" y="1157633"/>
                    <a:pt x="21725" y="1172668"/>
                    <a:pt x="17755" y="1187225"/>
                  </a:cubicBezTo>
                  <a:cubicBezTo>
                    <a:pt x="12831" y="1205281"/>
                    <a:pt x="0" y="1221775"/>
                    <a:pt x="0" y="1240491"/>
                  </a:cubicBezTo>
                  <a:cubicBezTo>
                    <a:pt x="0" y="1293712"/>
                    <a:pt x="10900" y="1428160"/>
                    <a:pt x="26633" y="1506821"/>
                  </a:cubicBezTo>
                  <a:cubicBezTo>
                    <a:pt x="40722" y="1577262"/>
                    <a:pt x="30623" y="1505028"/>
                    <a:pt x="53266" y="1595598"/>
                  </a:cubicBezTo>
                  <a:cubicBezTo>
                    <a:pt x="60415" y="1624192"/>
                    <a:pt x="62045" y="1641624"/>
                    <a:pt x="79899" y="1666620"/>
                  </a:cubicBezTo>
                  <a:cubicBezTo>
                    <a:pt x="87196" y="1676836"/>
                    <a:pt x="96887" y="1685216"/>
                    <a:pt x="106532" y="1693253"/>
                  </a:cubicBezTo>
                  <a:cubicBezTo>
                    <a:pt x="114729" y="1700083"/>
                    <a:pt x="123622" y="1706236"/>
                    <a:pt x="133165" y="1711008"/>
                  </a:cubicBezTo>
                  <a:cubicBezTo>
                    <a:pt x="159213" y="1724032"/>
                    <a:pt x="196230" y="1724088"/>
                    <a:pt x="221942" y="1728763"/>
                  </a:cubicBezTo>
                  <a:cubicBezTo>
                    <a:pt x="246465" y="1733222"/>
                    <a:pt x="261268" y="1738913"/>
                    <a:pt x="284086" y="1746519"/>
                  </a:cubicBezTo>
                  <a:cubicBezTo>
                    <a:pt x="361026" y="1743560"/>
                    <a:pt x="438291" y="1745302"/>
                    <a:pt x="514905" y="1737641"/>
                  </a:cubicBezTo>
                  <a:cubicBezTo>
                    <a:pt x="528073" y="1736324"/>
                    <a:pt x="537439" y="1722481"/>
                    <a:pt x="550416" y="1719886"/>
                  </a:cubicBezTo>
                  <a:cubicBezTo>
                    <a:pt x="582467" y="1713476"/>
                    <a:pt x="615519" y="1713967"/>
                    <a:pt x="648070" y="1711008"/>
                  </a:cubicBezTo>
                  <a:cubicBezTo>
                    <a:pt x="665825" y="1705090"/>
                    <a:pt x="683100" y="1697461"/>
                    <a:pt x="701336" y="1693253"/>
                  </a:cubicBezTo>
                  <a:cubicBezTo>
                    <a:pt x="731719" y="1686241"/>
                    <a:pt x="761976" y="1689566"/>
                    <a:pt x="790113" y="1675497"/>
                  </a:cubicBezTo>
                  <a:cubicBezTo>
                    <a:pt x="799656" y="1670725"/>
                    <a:pt x="807203" y="1662514"/>
                    <a:pt x="816746" y="1657742"/>
                  </a:cubicBezTo>
                  <a:cubicBezTo>
                    <a:pt x="892149" y="1620041"/>
                    <a:pt x="768088" y="1710899"/>
                    <a:pt x="914400" y="1613354"/>
                  </a:cubicBezTo>
                  <a:cubicBezTo>
                    <a:pt x="951185" y="1588830"/>
                    <a:pt x="930682" y="1598186"/>
                    <a:pt x="976544" y="1586721"/>
                  </a:cubicBezTo>
                  <a:cubicBezTo>
                    <a:pt x="1011046" y="1552217"/>
                    <a:pt x="976096" y="1582506"/>
                    <a:pt x="1038687" y="1551210"/>
                  </a:cubicBezTo>
                  <a:cubicBezTo>
                    <a:pt x="1107522" y="1516792"/>
                    <a:pt x="1025013" y="1546889"/>
                    <a:pt x="1091953" y="1524577"/>
                  </a:cubicBezTo>
                  <a:cubicBezTo>
                    <a:pt x="1136945" y="1479585"/>
                    <a:pt x="1078716" y="1532520"/>
                    <a:pt x="1136342" y="1497944"/>
                  </a:cubicBezTo>
                  <a:cubicBezTo>
                    <a:pt x="1197272" y="1461386"/>
                    <a:pt x="1105284" y="1496458"/>
                    <a:pt x="1180730" y="1471311"/>
                  </a:cubicBezTo>
                  <a:cubicBezTo>
                    <a:pt x="1220883" y="1431158"/>
                    <a:pt x="1170693" y="1479674"/>
                    <a:pt x="1233996" y="1426922"/>
                  </a:cubicBezTo>
                  <a:cubicBezTo>
                    <a:pt x="1286717" y="1382988"/>
                    <a:pt x="1212155" y="1439886"/>
                    <a:pt x="1269507" y="1382534"/>
                  </a:cubicBezTo>
                  <a:cubicBezTo>
                    <a:pt x="1277052" y="1374989"/>
                    <a:pt x="1287262" y="1370697"/>
                    <a:pt x="1296140" y="1364779"/>
                  </a:cubicBezTo>
                  <a:cubicBezTo>
                    <a:pt x="1305018" y="1352942"/>
                    <a:pt x="1312311" y="1339730"/>
                    <a:pt x="1322773" y="1329268"/>
                  </a:cubicBezTo>
                  <a:cubicBezTo>
                    <a:pt x="1330318" y="1321723"/>
                    <a:pt x="1341075" y="1318178"/>
                    <a:pt x="1349406" y="1311513"/>
                  </a:cubicBezTo>
                  <a:cubicBezTo>
                    <a:pt x="1355942" y="1306284"/>
                    <a:pt x="1360731" y="1299115"/>
                    <a:pt x="1367161" y="1293757"/>
                  </a:cubicBezTo>
                  <a:cubicBezTo>
                    <a:pt x="1378528" y="1284285"/>
                    <a:pt x="1392209" y="1277586"/>
                    <a:pt x="1402672" y="1267124"/>
                  </a:cubicBezTo>
                  <a:cubicBezTo>
                    <a:pt x="1413134" y="1256662"/>
                    <a:pt x="1419833" y="1242981"/>
                    <a:pt x="1429305" y="1231614"/>
                  </a:cubicBezTo>
                  <a:cubicBezTo>
                    <a:pt x="1434663" y="1225184"/>
                    <a:pt x="1441831" y="1220394"/>
                    <a:pt x="1447060" y="1213858"/>
                  </a:cubicBezTo>
                  <a:cubicBezTo>
                    <a:pt x="1468692" y="1186818"/>
                    <a:pt x="1464342" y="1183617"/>
                    <a:pt x="1482571" y="1151715"/>
                  </a:cubicBezTo>
                  <a:cubicBezTo>
                    <a:pt x="1501857" y="1117964"/>
                    <a:pt x="1500161" y="1134618"/>
                    <a:pt x="1509204" y="1098449"/>
                  </a:cubicBezTo>
                  <a:cubicBezTo>
                    <a:pt x="1519345" y="1057886"/>
                    <a:pt x="1523506" y="1015598"/>
                    <a:pt x="1526959" y="974161"/>
                  </a:cubicBezTo>
                  <a:cubicBezTo>
                    <a:pt x="1533612" y="894320"/>
                    <a:pt x="1535868" y="814092"/>
                    <a:pt x="1544715" y="734464"/>
                  </a:cubicBezTo>
                  <a:cubicBezTo>
                    <a:pt x="1550637" y="681160"/>
                    <a:pt x="1552506" y="651115"/>
                    <a:pt x="1562470" y="601299"/>
                  </a:cubicBezTo>
                  <a:cubicBezTo>
                    <a:pt x="1564365" y="591823"/>
                    <a:pt x="1574586" y="550433"/>
                    <a:pt x="1580225" y="539155"/>
                  </a:cubicBezTo>
                  <a:cubicBezTo>
                    <a:pt x="1584997" y="529612"/>
                    <a:pt x="1592062" y="521400"/>
                    <a:pt x="1597981" y="512522"/>
                  </a:cubicBezTo>
                  <a:cubicBezTo>
                    <a:pt x="1600940" y="503644"/>
                    <a:pt x="1604287" y="494887"/>
                    <a:pt x="1606858" y="485889"/>
                  </a:cubicBezTo>
                  <a:cubicBezTo>
                    <a:pt x="1610210" y="474157"/>
                    <a:pt x="1611452" y="461803"/>
                    <a:pt x="1615736" y="450379"/>
                  </a:cubicBezTo>
                  <a:cubicBezTo>
                    <a:pt x="1620383" y="437988"/>
                    <a:pt x="1628278" y="427032"/>
                    <a:pt x="1633491" y="414868"/>
                  </a:cubicBezTo>
                  <a:cubicBezTo>
                    <a:pt x="1637177" y="406267"/>
                    <a:pt x="1636523" y="395542"/>
                    <a:pt x="1642369" y="388235"/>
                  </a:cubicBezTo>
                  <a:cubicBezTo>
                    <a:pt x="1649034" y="379904"/>
                    <a:pt x="1660124" y="376398"/>
                    <a:pt x="1669002" y="370480"/>
                  </a:cubicBezTo>
                  <a:cubicBezTo>
                    <a:pt x="1671961" y="361602"/>
                    <a:pt x="1672689" y="351633"/>
                    <a:pt x="1677880" y="343847"/>
                  </a:cubicBezTo>
                  <a:cubicBezTo>
                    <a:pt x="1689179" y="326899"/>
                    <a:pt x="1713510" y="309536"/>
                    <a:pt x="1731146" y="299458"/>
                  </a:cubicBezTo>
                  <a:cubicBezTo>
                    <a:pt x="1742636" y="292892"/>
                    <a:pt x="1755645" y="289044"/>
                    <a:pt x="1766656" y="281703"/>
                  </a:cubicBezTo>
                  <a:cubicBezTo>
                    <a:pt x="1815401" y="249207"/>
                    <a:pt x="1749223" y="275678"/>
                    <a:pt x="1811045" y="255070"/>
                  </a:cubicBezTo>
                  <a:cubicBezTo>
                    <a:pt x="1828800" y="258029"/>
                    <a:pt x="1847862" y="256637"/>
                    <a:pt x="1864311" y="263948"/>
                  </a:cubicBezTo>
                  <a:cubicBezTo>
                    <a:pt x="1884908" y="273102"/>
                    <a:pt x="1895521" y="301400"/>
                    <a:pt x="1908699" y="317214"/>
                  </a:cubicBezTo>
                  <a:cubicBezTo>
                    <a:pt x="1916736" y="326859"/>
                    <a:pt x="1926454" y="334969"/>
                    <a:pt x="1935332" y="343847"/>
                  </a:cubicBezTo>
                  <a:cubicBezTo>
                    <a:pt x="1938291" y="352725"/>
                    <a:pt x="1941940" y="361401"/>
                    <a:pt x="1944210" y="370480"/>
                  </a:cubicBezTo>
                  <a:cubicBezTo>
                    <a:pt x="1958826" y="428944"/>
                    <a:pt x="1956603" y="460576"/>
                    <a:pt x="1961965" y="530278"/>
                  </a:cubicBezTo>
                  <a:cubicBezTo>
                    <a:pt x="1959006" y="571707"/>
                    <a:pt x="1960741" y="613742"/>
                    <a:pt x="1953087" y="654565"/>
                  </a:cubicBezTo>
                  <a:cubicBezTo>
                    <a:pt x="1951545" y="662792"/>
                    <a:pt x="1939975" y="665357"/>
                    <a:pt x="1935332" y="672321"/>
                  </a:cubicBezTo>
                  <a:cubicBezTo>
                    <a:pt x="1927991" y="683332"/>
                    <a:pt x="1926049" y="697664"/>
                    <a:pt x="1917577" y="707831"/>
                  </a:cubicBezTo>
                  <a:cubicBezTo>
                    <a:pt x="1910746" y="716028"/>
                    <a:pt x="1900487" y="720815"/>
                    <a:pt x="1890944" y="725587"/>
                  </a:cubicBezTo>
                  <a:cubicBezTo>
                    <a:pt x="1877341" y="732389"/>
                    <a:pt x="1841308" y="739931"/>
                    <a:pt x="1828800" y="743342"/>
                  </a:cubicBezTo>
                  <a:cubicBezTo>
                    <a:pt x="1722977" y="772203"/>
                    <a:pt x="1799921" y="758538"/>
                    <a:pt x="1651247" y="769975"/>
                  </a:cubicBezTo>
                  <a:cubicBezTo>
                    <a:pt x="1555684" y="763604"/>
                    <a:pt x="1543526" y="785002"/>
                    <a:pt x="1491449" y="743342"/>
                  </a:cubicBezTo>
                  <a:cubicBezTo>
                    <a:pt x="1484913" y="738113"/>
                    <a:pt x="1479612" y="731505"/>
                    <a:pt x="1473693" y="725587"/>
                  </a:cubicBezTo>
                  <a:cubicBezTo>
                    <a:pt x="1448547" y="650142"/>
                    <a:pt x="1483618" y="742129"/>
                    <a:pt x="1447060" y="681198"/>
                  </a:cubicBezTo>
                  <a:cubicBezTo>
                    <a:pt x="1412488" y="623578"/>
                    <a:pt x="1465415" y="681796"/>
                    <a:pt x="1420427" y="636810"/>
                  </a:cubicBezTo>
                  <a:cubicBezTo>
                    <a:pt x="1426346" y="583544"/>
                    <a:pt x="1430604" y="530067"/>
                    <a:pt x="1438183" y="477012"/>
                  </a:cubicBezTo>
                  <a:cubicBezTo>
                    <a:pt x="1439506" y="467748"/>
                    <a:pt x="1442875" y="458749"/>
                    <a:pt x="1447060" y="450379"/>
                  </a:cubicBezTo>
                  <a:cubicBezTo>
                    <a:pt x="1454777" y="434945"/>
                    <a:pt x="1463664" y="420031"/>
                    <a:pt x="1473693" y="405990"/>
                  </a:cubicBezTo>
                  <a:cubicBezTo>
                    <a:pt x="1478558" y="399179"/>
                    <a:pt x="1485530" y="394153"/>
                    <a:pt x="1491449" y="388235"/>
                  </a:cubicBezTo>
                  <a:cubicBezTo>
                    <a:pt x="1497782" y="369235"/>
                    <a:pt x="1501883" y="349143"/>
                    <a:pt x="1518082" y="334969"/>
                  </a:cubicBezTo>
                  <a:cubicBezTo>
                    <a:pt x="1518088" y="334964"/>
                    <a:pt x="1584661" y="290583"/>
                    <a:pt x="1597981" y="281703"/>
                  </a:cubicBezTo>
                  <a:cubicBezTo>
                    <a:pt x="1606859" y="275785"/>
                    <a:pt x="1617070" y="271493"/>
                    <a:pt x="1624614" y="263948"/>
                  </a:cubicBezTo>
                  <a:cubicBezTo>
                    <a:pt x="1630532" y="258029"/>
                    <a:pt x="1635192" y="250498"/>
                    <a:pt x="1642369" y="246192"/>
                  </a:cubicBezTo>
                  <a:cubicBezTo>
                    <a:pt x="1650393" y="241377"/>
                    <a:pt x="1660124" y="240274"/>
                    <a:pt x="1669002" y="237315"/>
                  </a:cubicBezTo>
                  <a:cubicBezTo>
                    <a:pt x="1687272" y="219044"/>
                    <a:pt x="1697645" y="206996"/>
                    <a:pt x="1722268" y="192926"/>
                  </a:cubicBezTo>
                  <a:cubicBezTo>
                    <a:pt x="1730393" y="188283"/>
                    <a:pt x="1740300" y="187735"/>
                    <a:pt x="1748901" y="184049"/>
                  </a:cubicBezTo>
                  <a:cubicBezTo>
                    <a:pt x="1825692" y="151139"/>
                    <a:pt x="1748586" y="178234"/>
                    <a:pt x="1811045" y="157416"/>
                  </a:cubicBezTo>
                  <a:cubicBezTo>
                    <a:pt x="1857857" y="126207"/>
                    <a:pt x="1815860" y="149892"/>
                    <a:pt x="1873188" y="130783"/>
                  </a:cubicBezTo>
                  <a:cubicBezTo>
                    <a:pt x="1888306" y="125744"/>
                    <a:pt x="1902313" y="117606"/>
                    <a:pt x="1917577" y="113027"/>
                  </a:cubicBezTo>
                  <a:cubicBezTo>
                    <a:pt x="1950825" y="103053"/>
                    <a:pt x="2013417" y="98433"/>
                    <a:pt x="2041864" y="95272"/>
                  </a:cubicBezTo>
                  <a:cubicBezTo>
                    <a:pt x="2140136" y="62515"/>
                    <a:pt x="2076451" y="78684"/>
                    <a:pt x="2237173" y="68639"/>
                  </a:cubicBezTo>
                  <a:cubicBezTo>
                    <a:pt x="2254928" y="62721"/>
                    <a:pt x="2272282" y="55423"/>
                    <a:pt x="2290439" y="50884"/>
                  </a:cubicBezTo>
                  <a:cubicBezTo>
                    <a:pt x="2376099" y="29468"/>
                    <a:pt x="2337531" y="37913"/>
                    <a:pt x="2405849" y="24251"/>
                  </a:cubicBezTo>
                  <a:cubicBezTo>
                    <a:pt x="2688576" y="28348"/>
                    <a:pt x="2847639" y="0"/>
                    <a:pt x="3071674" y="42006"/>
                  </a:cubicBezTo>
                  <a:cubicBezTo>
                    <a:pt x="3101335" y="47568"/>
                    <a:pt x="3131821" y="50217"/>
                    <a:pt x="3160451" y="59761"/>
                  </a:cubicBezTo>
                  <a:cubicBezTo>
                    <a:pt x="3257582" y="92139"/>
                    <a:pt x="3110459" y="40501"/>
                    <a:pt x="3213717" y="86394"/>
                  </a:cubicBezTo>
                  <a:cubicBezTo>
                    <a:pt x="3230820" y="93995"/>
                    <a:pt x="3251410" y="93768"/>
                    <a:pt x="3266983" y="104150"/>
                  </a:cubicBezTo>
                  <a:cubicBezTo>
                    <a:pt x="3275861" y="110068"/>
                    <a:pt x="3284249" y="116796"/>
                    <a:pt x="3293616" y="121905"/>
                  </a:cubicBezTo>
                  <a:cubicBezTo>
                    <a:pt x="3316852" y="134579"/>
                    <a:pt x="3342614" y="142734"/>
                    <a:pt x="3364637" y="157416"/>
                  </a:cubicBezTo>
                  <a:lnTo>
                    <a:pt x="3417903" y="192926"/>
                  </a:lnTo>
                  <a:lnTo>
                    <a:pt x="3444536" y="210682"/>
                  </a:lnTo>
                  <a:cubicBezTo>
                    <a:pt x="3450454" y="219560"/>
                    <a:pt x="3455626" y="228984"/>
                    <a:pt x="3462291" y="237315"/>
                  </a:cubicBezTo>
                  <a:cubicBezTo>
                    <a:pt x="3467520" y="243851"/>
                    <a:pt x="3475741" y="247893"/>
                    <a:pt x="3480047" y="255070"/>
                  </a:cubicBezTo>
                  <a:cubicBezTo>
                    <a:pt x="3484862" y="263094"/>
                    <a:pt x="3485238" y="273102"/>
                    <a:pt x="3488924" y="281703"/>
                  </a:cubicBezTo>
                  <a:cubicBezTo>
                    <a:pt x="3494137" y="293867"/>
                    <a:pt x="3501467" y="305050"/>
                    <a:pt x="3506680" y="317214"/>
                  </a:cubicBezTo>
                  <a:cubicBezTo>
                    <a:pt x="3528734" y="368673"/>
                    <a:pt x="3499189" y="319296"/>
                    <a:pt x="3533313" y="370480"/>
                  </a:cubicBezTo>
                  <a:cubicBezTo>
                    <a:pt x="3547474" y="469610"/>
                    <a:pt x="3552004" y="473111"/>
                    <a:pt x="3533313" y="610177"/>
                  </a:cubicBezTo>
                  <a:cubicBezTo>
                    <a:pt x="3532182" y="618470"/>
                    <a:pt x="3520786" y="621396"/>
                    <a:pt x="3515557" y="627932"/>
                  </a:cubicBezTo>
                  <a:cubicBezTo>
                    <a:pt x="3501099" y="646005"/>
                    <a:pt x="3485606" y="682305"/>
                    <a:pt x="3462291" y="690076"/>
                  </a:cubicBezTo>
                  <a:lnTo>
                    <a:pt x="3409025" y="707831"/>
                  </a:lnTo>
                  <a:cubicBezTo>
                    <a:pt x="3379433" y="704872"/>
                    <a:pt x="3334829" y="724874"/>
                    <a:pt x="3320249" y="698954"/>
                  </a:cubicBezTo>
                  <a:cubicBezTo>
                    <a:pt x="3253709" y="580660"/>
                    <a:pt x="3310368" y="584345"/>
                    <a:pt x="3355759" y="548033"/>
                  </a:cubicBezTo>
                  <a:cubicBezTo>
                    <a:pt x="3362295" y="542804"/>
                    <a:pt x="3366979" y="535507"/>
                    <a:pt x="3373515" y="530278"/>
                  </a:cubicBezTo>
                  <a:cubicBezTo>
                    <a:pt x="3398103" y="510608"/>
                    <a:pt x="3398648" y="513022"/>
                    <a:pt x="3426781" y="503645"/>
                  </a:cubicBezTo>
                  <a:cubicBezTo>
                    <a:pt x="3435659" y="497726"/>
                    <a:pt x="3443607" y="490092"/>
                    <a:pt x="3453414" y="485889"/>
                  </a:cubicBezTo>
                  <a:cubicBezTo>
                    <a:pt x="3464628" y="481083"/>
                    <a:pt x="3478011" y="482468"/>
                    <a:pt x="3488924" y="477012"/>
                  </a:cubicBezTo>
                  <a:cubicBezTo>
                    <a:pt x="3496411" y="473269"/>
                    <a:pt x="3499193" y="462999"/>
                    <a:pt x="3506680" y="459256"/>
                  </a:cubicBezTo>
                  <a:cubicBezTo>
                    <a:pt x="3517593" y="453800"/>
                    <a:pt x="3530353" y="453338"/>
                    <a:pt x="3542190" y="450379"/>
                  </a:cubicBezTo>
                  <a:cubicBezTo>
                    <a:pt x="3554027" y="444460"/>
                    <a:pt x="3566210" y="439189"/>
                    <a:pt x="3577701" y="432623"/>
                  </a:cubicBezTo>
                  <a:cubicBezTo>
                    <a:pt x="3623081" y="406691"/>
                    <a:pt x="3602917" y="403502"/>
                    <a:pt x="3675355" y="379357"/>
                  </a:cubicBezTo>
                  <a:lnTo>
                    <a:pt x="3728621" y="361602"/>
                  </a:lnTo>
                  <a:lnTo>
                    <a:pt x="3755254" y="352724"/>
                  </a:lnTo>
                  <a:cubicBezTo>
                    <a:pt x="3796683" y="355683"/>
                    <a:pt x="3838639" y="354384"/>
                    <a:pt x="3879542" y="361602"/>
                  </a:cubicBezTo>
                  <a:cubicBezTo>
                    <a:pt x="3890049" y="363456"/>
                    <a:pt x="3896632" y="374585"/>
                    <a:pt x="3906175" y="379357"/>
                  </a:cubicBezTo>
                  <a:cubicBezTo>
                    <a:pt x="3914545" y="383542"/>
                    <a:pt x="3923930" y="385276"/>
                    <a:pt x="3932808" y="388235"/>
                  </a:cubicBezTo>
                  <a:cubicBezTo>
                    <a:pt x="3938726" y="405990"/>
                    <a:pt x="3947486" y="423040"/>
                    <a:pt x="3950563" y="441501"/>
                  </a:cubicBezTo>
                  <a:cubicBezTo>
                    <a:pt x="3953522" y="459256"/>
                    <a:pt x="3956704" y="476976"/>
                    <a:pt x="3959441" y="494767"/>
                  </a:cubicBezTo>
                  <a:cubicBezTo>
                    <a:pt x="3962623" y="515449"/>
                    <a:pt x="3964879" y="536271"/>
                    <a:pt x="3968319" y="556911"/>
                  </a:cubicBezTo>
                  <a:cubicBezTo>
                    <a:pt x="3970800" y="571795"/>
                    <a:pt x="3974715" y="586415"/>
                    <a:pt x="3977196" y="601299"/>
                  </a:cubicBezTo>
                  <a:cubicBezTo>
                    <a:pt x="3980636" y="621939"/>
                    <a:pt x="3983115" y="642728"/>
                    <a:pt x="3986074" y="663443"/>
                  </a:cubicBezTo>
                  <a:cubicBezTo>
                    <a:pt x="3995936" y="811371"/>
                    <a:pt x="3994952" y="752121"/>
                    <a:pt x="3994952" y="840996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728679" y="2564904"/>
              <a:ext cx="7759861" cy="2960423"/>
              <a:chOff x="728679" y="2564904"/>
              <a:chExt cx="7759861" cy="2960423"/>
            </a:xfrm>
          </p:grpSpPr>
          <p:sp>
            <p:nvSpPr>
              <p:cNvPr id="4124" name="Text Box 28"/>
              <p:cNvSpPr txBox="1">
                <a:spLocks noChangeArrowheads="1"/>
              </p:cNvSpPr>
              <p:nvPr/>
            </p:nvSpPr>
            <p:spPr bwMode="auto">
              <a:xfrm>
                <a:off x="1016514" y="3169416"/>
                <a:ext cx="1455417" cy="39543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Африка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25" name="Text Box 29"/>
              <p:cNvSpPr txBox="1">
                <a:spLocks noChangeArrowheads="1"/>
              </p:cNvSpPr>
              <p:nvPr/>
            </p:nvSpPr>
            <p:spPr bwMode="auto">
              <a:xfrm>
                <a:off x="3995935" y="3429001"/>
                <a:ext cx="1666457" cy="42978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Ю.Америка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26" name="Text Box 30"/>
              <p:cNvSpPr txBox="1">
                <a:spLocks noChangeArrowheads="1"/>
              </p:cNvSpPr>
              <p:nvPr/>
            </p:nvSpPr>
            <p:spPr bwMode="auto">
              <a:xfrm>
                <a:off x="6804247" y="2564904"/>
                <a:ext cx="1261713" cy="37386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Ориноко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27" name="Text Box 31"/>
              <p:cNvSpPr txBox="1">
                <a:spLocks noChangeArrowheads="1"/>
              </p:cNvSpPr>
              <p:nvPr/>
            </p:nvSpPr>
            <p:spPr bwMode="auto">
              <a:xfrm>
                <a:off x="7226827" y="4971107"/>
                <a:ext cx="1261713" cy="37386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Лимпопо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28" name="Text Box 32"/>
              <p:cNvSpPr txBox="1">
                <a:spLocks noChangeArrowheads="1"/>
              </p:cNvSpPr>
              <p:nvPr/>
            </p:nvSpPr>
            <p:spPr bwMode="auto">
              <a:xfrm>
                <a:off x="728679" y="4762862"/>
                <a:ext cx="1552646" cy="37386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Австралия 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29" name="Text Box 33"/>
              <p:cNvSpPr txBox="1">
                <a:spLocks noChangeArrowheads="1"/>
              </p:cNvSpPr>
              <p:nvPr/>
            </p:nvSpPr>
            <p:spPr bwMode="auto">
              <a:xfrm>
                <a:off x="3931036" y="5151462"/>
                <a:ext cx="1533803" cy="37386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Аделаида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30" name="Text Box 34"/>
              <p:cNvSpPr txBox="1">
                <a:spLocks noChangeArrowheads="1"/>
              </p:cNvSpPr>
              <p:nvPr/>
            </p:nvSpPr>
            <p:spPr bwMode="auto">
              <a:xfrm>
                <a:off x="5940151" y="4365104"/>
                <a:ext cx="1261713" cy="37386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Евразия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31" name="Text Box 35"/>
              <p:cNvSpPr txBox="1">
                <a:spLocks noChangeArrowheads="1"/>
              </p:cNvSpPr>
              <p:nvPr/>
            </p:nvSpPr>
            <p:spPr bwMode="auto">
              <a:xfrm>
                <a:off x="2014142" y="3991239"/>
                <a:ext cx="1261713" cy="37386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Дунай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«Гидросфера»,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урок на тему «Реки»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3124944"/>
          </a:xfrm>
        </p:spPr>
        <p:txBody>
          <a:bodyPr>
            <a:normAutofit/>
          </a:bodyPr>
          <a:lstStyle/>
          <a:p>
            <a:r>
              <a:rPr lang="ru-RU" b="1" dirty="0" smtClean="0"/>
              <a:t>Алгоритм выполнения задания.</a:t>
            </a:r>
            <a:endParaRPr lang="ru-RU" dirty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86916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Первый объект (река - Дунай), проследите взглядом линию от начала до конца найдите пару (материк - Евразия).  </a:t>
            </a:r>
            <a:r>
              <a:rPr lang="ru-RU" sz="1600" b="1" dirty="0" smtClean="0">
                <a:solidFill>
                  <a:srgbClr val="FF0000"/>
                </a:solidFill>
              </a:rPr>
              <a:t>ДУНАЙ – ЕВРАЗИЯ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Второй объект (река - Лимпопо), прослеживаем взглядом линию - находим пару (материк – Африка). </a:t>
            </a:r>
            <a:r>
              <a:rPr lang="ru-RU" sz="1600" b="1" dirty="0" smtClean="0">
                <a:solidFill>
                  <a:srgbClr val="FF0000"/>
                </a:solidFill>
              </a:rPr>
              <a:t>ЛИМПОПО – АФРИКА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Третий объект (река - Ориноко), прослеживаем взглядом линию - находим пару (материк – Южная Америка). </a:t>
            </a:r>
            <a:r>
              <a:rPr lang="ru-RU" sz="1600" b="1" dirty="0" smtClean="0">
                <a:solidFill>
                  <a:srgbClr val="FF0000"/>
                </a:solidFill>
              </a:rPr>
              <a:t>ОРИНОКО – ЮЖНАЯ АМЕРИКА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Четвертый объект (река - Аделаида), прослеживаем взглядом линию - находим пару (материк –Австралия). </a:t>
            </a:r>
            <a:r>
              <a:rPr lang="ru-RU" sz="1600" b="1" dirty="0" smtClean="0">
                <a:solidFill>
                  <a:srgbClr val="FF0000"/>
                </a:solidFill>
              </a:rPr>
              <a:t>АДЕЛАИДА - АВСТРАЛИЯ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1758020" y="2220883"/>
            <a:ext cx="6080826" cy="2648277"/>
          </a:xfrm>
          <a:custGeom>
            <a:avLst/>
            <a:gdLst>
              <a:gd name="connsiteX0" fmla="*/ 15081 w 5892098"/>
              <a:gd name="connsiteY0" fmla="*/ 443883 h 3435658"/>
              <a:gd name="connsiteX1" fmla="*/ 68347 w 5892098"/>
              <a:gd name="connsiteY1" fmla="*/ 399495 h 3435658"/>
              <a:gd name="connsiteX2" fmla="*/ 94980 w 5892098"/>
              <a:gd name="connsiteY2" fmla="*/ 381739 h 3435658"/>
              <a:gd name="connsiteX3" fmla="*/ 121613 w 5892098"/>
              <a:gd name="connsiteY3" fmla="*/ 355106 h 3435658"/>
              <a:gd name="connsiteX4" fmla="*/ 201512 w 5892098"/>
              <a:gd name="connsiteY4" fmla="*/ 310718 h 3435658"/>
              <a:gd name="connsiteX5" fmla="*/ 254778 w 5892098"/>
              <a:gd name="connsiteY5" fmla="*/ 266330 h 3435658"/>
              <a:gd name="connsiteX6" fmla="*/ 281411 w 5892098"/>
              <a:gd name="connsiteY6" fmla="*/ 239697 h 3435658"/>
              <a:gd name="connsiteX7" fmla="*/ 343555 w 5892098"/>
              <a:gd name="connsiteY7" fmla="*/ 204186 h 3435658"/>
              <a:gd name="connsiteX8" fmla="*/ 379065 w 5892098"/>
              <a:gd name="connsiteY8" fmla="*/ 195308 h 3435658"/>
              <a:gd name="connsiteX9" fmla="*/ 405698 w 5892098"/>
              <a:gd name="connsiteY9" fmla="*/ 186431 h 3435658"/>
              <a:gd name="connsiteX10" fmla="*/ 450087 w 5892098"/>
              <a:gd name="connsiteY10" fmla="*/ 177553 h 3435658"/>
              <a:gd name="connsiteX11" fmla="*/ 485597 w 5892098"/>
              <a:gd name="connsiteY11" fmla="*/ 168675 h 3435658"/>
              <a:gd name="connsiteX12" fmla="*/ 547741 w 5892098"/>
              <a:gd name="connsiteY12" fmla="*/ 133165 h 3435658"/>
              <a:gd name="connsiteX13" fmla="*/ 592130 w 5892098"/>
              <a:gd name="connsiteY13" fmla="*/ 124287 h 3435658"/>
              <a:gd name="connsiteX14" fmla="*/ 672029 w 5892098"/>
              <a:gd name="connsiteY14" fmla="*/ 97654 h 3435658"/>
              <a:gd name="connsiteX15" fmla="*/ 743050 w 5892098"/>
              <a:gd name="connsiteY15" fmla="*/ 79899 h 3435658"/>
              <a:gd name="connsiteX16" fmla="*/ 787438 w 5892098"/>
              <a:gd name="connsiteY16" fmla="*/ 71021 h 3435658"/>
              <a:gd name="connsiteX17" fmla="*/ 956114 w 5892098"/>
              <a:gd name="connsiteY17" fmla="*/ 44388 h 3435658"/>
              <a:gd name="connsiteX18" fmla="*/ 1107034 w 5892098"/>
              <a:gd name="connsiteY18" fmla="*/ 17755 h 3435658"/>
              <a:gd name="connsiteX19" fmla="*/ 1479897 w 5892098"/>
              <a:gd name="connsiteY19" fmla="*/ 0 h 3435658"/>
              <a:gd name="connsiteX20" fmla="*/ 3477372 w 5892098"/>
              <a:gd name="connsiteY20" fmla="*/ 8877 h 3435658"/>
              <a:gd name="connsiteX21" fmla="*/ 3592782 w 5892098"/>
              <a:gd name="connsiteY21" fmla="*/ 17755 h 3435658"/>
              <a:gd name="connsiteX22" fmla="*/ 3637170 w 5892098"/>
              <a:gd name="connsiteY22" fmla="*/ 26633 h 3435658"/>
              <a:gd name="connsiteX23" fmla="*/ 3717069 w 5892098"/>
              <a:gd name="connsiteY23" fmla="*/ 35510 h 3435658"/>
              <a:gd name="connsiteX24" fmla="*/ 3788091 w 5892098"/>
              <a:gd name="connsiteY24" fmla="*/ 53266 h 3435658"/>
              <a:gd name="connsiteX25" fmla="*/ 3832479 w 5892098"/>
              <a:gd name="connsiteY25" fmla="*/ 62143 h 3435658"/>
              <a:gd name="connsiteX26" fmla="*/ 3867990 w 5892098"/>
              <a:gd name="connsiteY26" fmla="*/ 79899 h 3435658"/>
              <a:gd name="connsiteX27" fmla="*/ 3992277 w 5892098"/>
              <a:gd name="connsiteY27" fmla="*/ 115409 h 3435658"/>
              <a:gd name="connsiteX28" fmla="*/ 4072176 w 5892098"/>
              <a:gd name="connsiteY28" fmla="*/ 142042 h 3435658"/>
              <a:gd name="connsiteX29" fmla="*/ 4125442 w 5892098"/>
              <a:gd name="connsiteY29" fmla="*/ 177553 h 3435658"/>
              <a:gd name="connsiteX30" fmla="*/ 4187586 w 5892098"/>
              <a:gd name="connsiteY30" fmla="*/ 195308 h 3435658"/>
              <a:gd name="connsiteX31" fmla="*/ 4223097 w 5892098"/>
              <a:gd name="connsiteY31" fmla="*/ 221941 h 3435658"/>
              <a:gd name="connsiteX32" fmla="*/ 4285240 w 5892098"/>
              <a:gd name="connsiteY32" fmla="*/ 248574 h 3435658"/>
              <a:gd name="connsiteX33" fmla="*/ 4302996 w 5892098"/>
              <a:gd name="connsiteY33" fmla="*/ 266330 h 3435658"/>
              <a:gd name="connsiteX34" fmla="*/ 4356262 w 5892098"/>
              <a:gd name="connsiteY34" fmla="*/ 301840 h 3435658"/>
              <a:gd name="connsiteX35" fmla="*/ 4409528 w 5892098"/>
              <a:gd name="connsiteY35" fmla="*/ 346229 h 3435658"/>
              <a:gd name="connsiteX36" fmla="*/ 4462794 w 5892098"/>
              <a:gd name="connsiteY36" fmla="*/ 399495 h 3435658"/>
              <a:gd name="connsiteX37" fmla="*/ 4498304 w 5892098"/>
              <a:gd name="connsiteY37" fmla="*/ 497149 h 3435658"/>
              <a:gd name="connsiteX38" fmla="*/ 4498304 w 5892098"/>
              <a:gd name="connsiteY38" fmla="*/ 861134 h 3435658"/>
              <a:gd name="connsiteX39" fmla="*/ 4471671 w 5892098"/>
              <a:gd name="connsiteY39" fmla="*/ 914400 h 3435658"/>
              <a:gd name="connsiteX40" fmla="*/ 4462794 w 5892098"/>
              <a:gd name="connsiteY40" fmla="*/ 949910 h 3435658"/>
              <a:gd name="connsiteX41" fmla="*/ 4427283 w 5892098"/>
              <a:gd name="connsiteY41" fmla="*/ 1003176 h 3435658"/>
              <a:gd name="connsiteX42" fmla="*/ 4374017 w 5892098"/>
              <a:gd name="connsiteY42" fmla="*/ 1091953 h 3435658"/>
              <a:gd name="connsiteX43" fmla="*/ 4302996 w 5892098"/>
              <a:gd name="connsiteY43" fmla="*/ 1154097 h 3435658"/>
              <a:gd name="connsiteX44" fmla="*/ 4285240 w 5892098"/>
              <a:gd name="connsiteY44" fmla="*/ 1171852 h 3435658"/>
              <a:gd name="connsiteX45" fmla="*/ 4249730 w 5892098"/>
              <a:gd name="connsiteY45" fmla="*/ 1207363 h 3435658"/>
              <a:gd name="connsiteX46" fmla="*/ 4196464 w 5892098"/>
              <a:gd name="connsiteY46" fmla="*/ 1242873 h 3435658"/>
              <a:gd name="connsiteX47" fmla="*/ 4134320 w 5892098"/>
              <a:gd name="connsiteY47" fmla="*/ 1287262 h 3435658"/>
              <a:gd name="connsiteX48" fmla="*/ 4116564 w 5892098"/>
              <a:gd name="connsiteY48" fmla="*/ 1305017 h 3435658"/>
              <a:gd name="connsiteX49" fmla="*/ 4081054 w 5892098"/>
              <a:gd name="connsiteY49" fmla="*/ 1322773 h 3435658"/>
              <a:gd name="connsiteX50" fmla="*/ 4054421 w 5892098"/>
              <a:gd name="connsiteY50" fmla="*/ 1340528 h 3435658"/>
              <a:gd name="connsiteX51" fmla="*/ 4018910 w 5892098"/>
              <a:gd name="connsiteY51" fmla="*/ 1349406 h 3435658"/>
              <a:gd name="connsiteX52" fmla="*/ 3939011 w 5892098"/>
              <a:gd name="connsiteY52" fmla="*/ 1384916 h 3435658"/>
              <a:gd name="connsiteX53" fmla="*/ 3876867 w 5892098"/>
              <a:gd name="connsiteY53" fmla="*/ 1402672 h 3435658"/>
              <a:gd name="connsiteX54" fmla="*/ 3841357 w 5892098"/>
              <a:gd name="connsiteY54" fmla="*/ 1420427 h 3435658"/>
              <a:gd name="connsiteX55" fmla="*/ 3788091 w 5892098"/>
              <a:gd name="connsiteY55" fmla="*/ 1455938 h 3435658"/>
              <a:gd name="connsiteX56" fmla="*/ 3725947 w 5892098"/>
              <a:gd name="connsiteY56" fmla="*/ 1473693 h 3435658"/>
              <a:gd name="connsiteX57" fmla="*/ 3690436 w 5892098"/>
              <a:gd name="connsiteY57" fmla="*/ 1491448 h 3435658"/>
              <a:gd name="connsiteX58" fmla="*/ 3619415 w 5892098"/>
              <a:gd name="connsiteY58" fmla="*/ 1500326 h 3435658"/>
              <a:gd name="connsiteX59" fmla="*/ 3530638 w 5892098"/>
              <a:gd name="connsiteY59" fmla="*/ 1518081 h 3435658"/>
              <a:gd name="connsiteX60" fmla="*/ 3450739 w 5892098"/>
              <a:gd name="connsiteY60" fmla="*/ 1544714 h 3435658"/>
              <a:gd name="connsiteX61" fmla="*/ 3424106 w 5892098"/>
              <a:gd name="connsiteY61" fmla="*/ 1553592 h 3435658"/>
              <a:gd name="connsiteX62" fmla="*/ 3326452 w 5892098"/>
              <a:gd name="connsiteY62" fmla="*/ 1571347 h 3435658"/>
              <a:gd name="connsiteX63" fmla="*/ 3282064 w 5892098"/>
              <a:gd name="connsiteY63" fmla="*/ 1580225 h 3435658"/>
              <a:gd name="connsiteX64" fmla="*/ 3255431 w 5892098"/>
              <a:gd name="connsiteY64" fmla="*/ 1589103 h 3435658"/>
              <a:gd name="connsiteX65" fmla="*/ 3219920 w 5892098"/>
              <a:gd name="connsiteY65" fmla="*/ 1606858 h 3435658"/>
              <a:gd name="connsiteX66" fmla="*/ 3113388 w 5892098"/>
              <a:gd name="connsiteY66" fmla="*/ 1624613 h 3435658"/>
              <a:gd name="connsiteX67" fmla="*/ 3015733 w 5892098"/>
              <a:gd name="connsiteY67" fmla="*/ 1642369 h 3435658"/>
              <a:gd name="connsiteX68" fmla="*/ 2989100 w 5892098"/>
              <a:gd name="connsiteY68" fmla="*/ 1651246 h 3435658"/>
              <a:gd name="connsiteX69" fmla="*/ 2926957 w 5892098"/>
              <a:gd name="connsiteY69" fmla="*/ 1669002 h 3435658"/>
              <a:gd name="connsiteX70" fmla="*/ 2855935 w 5892098"/>
              <a:gd name="connsiteY70" fmla="*/ 1686757 h 3435658"/>
              <a:gd name="connsiteX71" fmla="*/ 2829302 w 5892098"/>
              <a:gd name="connsiteY71" fmla="*/ 1695635 h 3435658"/>
              <a:gd name="connsiteX72" fmla="*/ 2784914 w 5892098"/>
              <a:gd name="connsiteY72" fmla="*/ 1704512 h 3435658"/>
              <a:gd name="connsiteX73" fmla="*/ 2713893 w 5892098"/>
              <a:gd name="connsiteY73" fmla="*/ 1722268 h 3435658"/>
              <a:gd name="connsiteX74" fmla="*/ 2651749 w 5892098"/>
              <a:gd name="connsiteY74" fmla="*/ 1731145 h 3435658"/>
              <a:gd name="connsiteX75" fmla="*/ 2625116 w 5892098"/>
              <a:gd name="connsiteY75" fmla="*/ 1740023 h 3435658"/>
              <a:gd name="connsiteX76" fmla="*/ 2589605 w 5892098"/>
              <a:gd name="connsiteY76" fmla="*/ 1748901 h 3435658"/>
              <a:gd name="connsiteX77" fmla="*/ 2554095 w 5892098"/>
              <a:gd name="connsiteY77" fmla="*/ 1766656 h 3435658"/>
              <a:gd name="connsiteX78" fmla="*/ 2420930 w 5892098"/>
              <a:gd name="connsiteY78" fmla="*/ 1793289 h 3435658"/>
              <a:gd name="connsiteX79" fmla="*/ 2385419 w 5892098"/>
              <a:gd name="connsiteY79" fmla="*/ 1811044 h 3435658"/>
              <a:gd name="connsiteX80" fmla="*/ 2358786 w 5892098"/>
              <a:gd name="connsiteY80" fmla="*/ 1819922 h 3435658"/>
              <a:gd name="connsiteX81" fmla="*/ 2296642 w 5892098"/>
              <a:gd name="connsiteY81" fmla="*/ 1837677 h 3435658"/>
              <a:gd name="connsiteX82" fmla="*/ 2198988 w 5892098"/>
              <a:gd name="connsiteY82" fmla="*/ 1846555 h 3435658"/>
              <a:gd name="connsiteX83" fmla="*/ 2172355 w 5892098"/>
              <a:gd name="connsiteY83" fmla="*/ 1855433 h 3435658"/>
              <a:gd name="connsiteX84" fmla="*/ 2136844 w 5892098"/>
              <a:gd name="connsiteY84" fmla="*/ 1873188 h 3435658"/>
              <a:gd name="connsiteX85" fmla="*/ 2083578 w 5892098"/>
              <a:gd name="connsiteY85" fmla="*/ 1882066 h 3435658"/>
              <a:gd name="connsiteX86" fmla="*/ 2039190 w 5892098"/>
              <a:gd name="connsiteY86" fmla="*/ 1890943 h 3435658"/>
              <a:gd name="connsiteX87" fmla="*/ 1985924 w 5892098"/>
              <a:gd name="connsiteY87" fmla="*/ 1917576 h 3435658"/>
              <a:gd name="connsiteX88" fmla="*/ 1897147 w 5892098"/>
              <a:gd name="connsiteY88" fmla="*/ 1944209 h 3435658"/>
              <a:gd name="connsiteX89" fmla="*/ 1852759 w 5892098"/>
              <a:gd name="connsiteY89" fmla="*/ 1970842 h 3435658"/>
              <a:gd name="connsiteX90" fmla="*/ 1835003 w 5892098"/>
              <a:gd name="connsiteY90" fmla="*/ 1988598 h 3435658"/>
              <a:gd name="connsiteX91" fmla="*/ 1799493 w 5892098"/>
              <a:gd name="connsiteY91" fmla="*/ 2006353 h 3435658"/>
              <a:gd name="connsiteX92" fmla="*/ 1737349 w 5892098"/>
              <a:gd name="connsiteY92" fmla="*/ 2068497 h 3435658"/>
              <a:gd name="connsiteX93" fmla="*/ 1710716 w 5892098"/>
              <a:gd name="connsiteY93" fmla="*/ 2095130 h 3435658"/>
              <a:gd name="connsiteX94" fmla="*/ 1675205 w 5892098"/>
              <a:gd name="connsiteY94" fmla="*/ 2112885 h 3435658"/>
              <a:gd name="connsiteX95" fmla="*/ 1630817 w 5892098"/>
              <a:gd name="connsiteY95" fmla="*/ 2175029 h 3435658"/>
              <a:gd name="connsiteX96" fmla="*/ 1613062 w 5892098"/>
              <a:gd name="connsiteY96" fmla="*/ 2210539 h 3435658"/>
              <a:gd name="connsiteX97" fmla="*/ 1604184 w 5892098"/>
              <a:gd name="connsiteY97" fmla="*/ 2237173 h 3435658"/>
              <a:gd name="connsiteX98" fmla="*/ 1586429 w 5892098"/>
              <a:gd name="connsiteY98" fmla="*/ 2325949 h 3435658"/>
              <a:gd name="connsiteX99" fmla="*/ 1595306 w 5892098"/>
              <a:gd name="connsiteY99" fmla="*/ 2547891 h 3435658"/>
              <a:gd name="connsiteX100" fmla="*/ 1604184 w 5892098"/>
              <a:gd name="connsiteY100" fmla="*/ 2574524 h 3435658"/>
              <a:gd name="connsiteX101" fmla="*/ 1648572 w 5892098"/>
              <a:gd name="connsiteY101" fmla="*/ 2636668 h 3435658"/>
              <a:gd name="connsiteX102" fmla="*/ 1666328 w 5892098"/>
              <a:gd name="connsiteY102" fmla="*/ 2663301 h 3435658"/>
              <a:gd name="connsiteX103" fmla="*/ 1692961 w 5892098"/>
              <a:gd name="connsiteY103" fmla="*/ 2707689 h 3435658"/>
              <a:gd name="connsiteX104" fmla="*/ 1719594 w 5892098"/>
              <a:gd name="connsiteY104" fmla="*/ 2734322 h 3435658"/>
              <a:gd name="connsiteX105" fmla="*/ 1728471 w 5892098"/>
              <a:gd name="connsiteY105" fmla="*/ 2760955 h 3435658"/>
              <a:gd name="connsiteX106" fmla="*/ 1746227 w 5892098"/>
              <a:gd name="connsiteY106" fmla="*/ 2778710 h 3435658"/>
              <a:gd name="connsiteX107" fmla="*/ 1826126 w 5892098"/>
              <a:gd name="connsiteY107" fmla="*/ 2840854 h 3435658"/>
              <a:gd name="connsiteX108" fmla="*/ 1897147 w 5892098"/>
              <a:gd name="connsiteY108" fmla="*/ 2894120 h 3435658"/>
              <a:gd name="connsiteX109" fmla="*/ 1932658 w 5892098"/>
              <a:gd name="connsiteY109" fmla="*/ 2929631 h 3435658"/>
              <a:gd name="connsiteX110" fmla="*/ 1968168 w 5892098"/>
              <a:gd name="connsiteY110" fmla="*/ 2947386 h 3435658"/>
              <a:gd name="connsiteX111" fmla="*/ 2003679 w 5892098"/>
              <a:gd name="connsiteY111" fmla="*/ 2974019 h 3435658"/>
              <a:gd name="connsiteX112" fmla="*/ 2030312 w 5892098"/>
              <a:gd name="connsiteY112" fmla="*/ 3000652 h 3435658"/>
              <a:gd name="connsiteX113" fmla="*/ 2074700 w 5892098"/>
              <a:gd name="connsiteY113" fmla="*/ 3018407 h 3435658"/>
              <a:gd name="connsiteX114" fmla="*/ 2136844 w 5892098"/>
              <a:gd name="connsiteY114" fmla="*/ 3053918 h 3435658"/>
              <a:gd name="connsiteX115" fmla="*/ 2172355 w 5892098"/>
              <a:gd name="connsiteY115" fmla="*/ 3071673 h 3435658"/>
              <a:gd name="connsiteX116" fmla="*/ 2198988 w 5892098"/>
              <a:gd name="connsiteY116" fmla="*/ 3089429 h 3435658"/>
              <a:gd name="connsiteX117" fmla="*/ 2234498 w 5892098"/>
              <a:gd name="connsiteY117" fmla="*/ 3116062 h 3435658"/>
              <a:gd name="connsiteX118" fmla="*/ 2261131 w 5892098"/>
              <a:gd name="connsiteY118" fmla="*/ 3124939 h 3435658"/>
              <a:gd name="connsiteX119" fmla="*/ 2323275 w 5892098"/>
              <a:gd name="connsiteY119" fmla="*/ 3160450 h 3435658"/>
              <a:gd name="connsiteX120" fmla="*/ 2367664 w 5892098"/>
              <a:gd name="connsiteY120" fmla="*/ 3187083 h 3435658"/>
              <a:gd name="connsiteX121" fmla="*/ 2403174 w 5892098"/>
              <a:gd name="connsiteY121" fmla="*/ 3195961 h 3435658"/>
              <a:gd name="connsiteX122" fmla="*/ 2491951 w 5892098"/>
              <a:gd name="connsiteY122" fmla="*/ 3240349 h 3435658"/>
              <a:gd name="connsiteX123" fmla="*/ 2562972 w 5892098"/>
              <a:gd name="connsiteY123" fmla="*/ 3266982 h 3435658"/>
              <a:gd name="connsiteX124" fmla="*/ 2651749 w 5892098"/>
              <a:gd name="connsiteY124" fmla="*/ 3293615 h 3435658"/>
              <a:gd name="connsiteX125" fmla="*/ 2705015 w 5892098"/>
              <a:gd name="connsiteY125" fmla="*/ 3311371 h 3435658"/>
              <a:gd name="connsiteX126" fmla="*/ 2758281 w 5892098"/>
              <a:gd name="connsiteY126" fmla="*/ 3320248 h 3435658"/>
              <a:gd name="connsiteX127" fmla="*/ 2944712 w 5892098"/>
              <a:gd name="connsiteY127" fmla="*/ 3373514 h 3435658"/>
              <a:gd name="connsiteX128" fmla="*/ 3006856 w 5892098"/>
              <a:gd name="connsiteY128" fmla="*/ 3391270 h 3435658"/>
              <a:gd name="connsiteX129" fmla="*/ 3077877 w 5892098"/>
              <a:gd name="connsiteY129" fmla="*/ 3417903 h 3435658"/>
              <a:gd name="connsiteX130" fmla="*/ 3282064 w 5892098"/>
              <a:gd name="connsiteY130" fmla="*/ 3426780 h 3435658"/>
              <a:gd name="connsiteX131" fmla="*/ 3424106 w 5892098"/>
              <a:gd name="connsiteY131" fmla="*/ 3435658 h 3435658"/>
              <a:gd name="connsiteX132" fmla="*/ 3992277 w 5892098"/>
              <a:gd name="connsiteY132" fmla="*/ 3426780 h 3435658"/>
              <a:gd name="connsiteX133" fmla="*/ 4036665 w 5892098"/>
              <a:gd name="connsiteY133" fmla="*/ 3417903 h 3435658"/>
              <a:gd name="connsiteX134" fmla="*/ 4152075 w 5892098"/>
              <a:gd name="connsiteY134" fmla="*/ 3400147 h 3435658"/>
              <a:gd name="connsiteX135" fmla="*/ 4365139 w 5892098"/>
              <a:gd name="connsiteY135" fmla="*/ 3364637 h 3435658"/>
              <a:gd name="connsiteX136" fmla="*/ 4418405 w 5892098"/>
              <a:gd name="connsiteY136" fmla="*/ 3346881 h 3435658"/>
              <a:gd name="connsiteX137" fmla="*/ 4480549 w 5892098"/>
              <a:gd name="connsiteY137" fmla="*/ 3338004 h 3435658"/>
              <a:gd name="connsiteX138" fmla="*/ 4516060 w 5892098"/>
              <a:gd name="connsiteY138" fmla="*/ 3329126 h 3435658"/>
              <a:gd name="connsiteX139" fmla="*/ 4560448 w 5892098"/>
              <a:gd name="connsiteY139" fmla="*/ 3320248 h 3435658"/>
              <a:gd name="connsiteX140" fmla="*/ 4613714 w 5892098"/>
              <a:gd name="connsiteY140" fmla="*/ 3302493 h 3435658"/>
              <a:gd name="connsiteX141" fmla="*/ 4649225 w 5892098"/>
              <a:gd name="connsiteY141" fmla="*/ 3293615 h 3435658"/>
              <a:gd name="connsiteX142" fmla="*/ 4693613 w 5892098"/>
              <a:gd name="connsiteY142" fmla="*/ 3266982 h 3435658"/>
              <a:gd name="connsiteX143" fmla="*/ 4782390 w 5892098"/>
              <a:gd name="connsiteY143" fmla="*/ 3249227 h 3435658"/>
              <a:gd name="connsiteX144" fmla="*/ 4880044 w 5892098"/>
              <a:gd name="connsiteY144" fmla="*/ 3231472 h 3435658"/>
              <a:gd name="connsiteX145" fmla="*/ 4924432 w 5892098"/>
              <a:gd name="connsiteY145" fmla="*/ 3213716 h 3435658"/>
              <a:gd name="connsiteX146" fmla="*/ 4995454 w 5892098"/>
              <a:gd name="connsiteY146" fmla="*/ 3204839 h 3435658"/>
              <a:gd name="connsiteX147" fmla="*/ 5048720 w 5892098"/>
              <a:gd name="connsiteY147" fmla="*/ 3195961 h 3435658"/>
              <a:gd name="connsiteX148" fmla="*/ 5101986 w 5892098"/>
              <a:gd name="connsiteY148" fmla="*/ 3169328 h 3435658"/>
              <a:gd name="connsiteX149" fmla="*/ 5137497 w 5892098"/>
              <a:gd name="connsiteY149" fmla="*/ 3160450 h 3435658"/>
              <a:gd name="connsiteX150" fmla="*/ 5199640 w 5892098"/>
              <a:gd name="connsiteY150" fmla="*/ 3116062 h 3435658"/>
              <a:gd name="connsiteX151" fmla="*/ 5217396 w 5892098"/>
              <a:gd name="connsiteY151" fmla="*/ 3098306 h 3435658"/>
              <a:gd name="connsiteX152" fmla="*/ 5244029 w 5892098"/>
              <a:gd name="connsiteY152" fmla="*/ 3089429 h 3435658"/>
              <a:gd name="connsiteX153" fmla="*/ 5315050 w 5892098"/>
              <a:gd name="connsiteY153" fmla="*/ 3062796 h 3435658"/>
              <a:gd name="connsiteX154" fmla="*/ 5359438 w 5892098"/>
              <a:gd name="connsiteY154" fmla="*/ 3036163 h 3435658"/>
              <a:gd name="connsiteX155" fmla="*/ 5377194 w 5892098"/>
              <a:gd name="connsiteY155" fmla="*/ 3018407 h 3435658"/>
              <a:gd name="connsiteX156" fmla="*/ 5448215 w 5892098"/>
              <a:gd name="connsiteY156" fmla="*/ 2974019 h 3435658"/>
              <a:gd name="connsiteX157" fmla="*/ 5501481 w 5892098"/>
              <a:gd name="connsiteY157" fmla="*/ 2956264 h 3435658"/>
              <a:gd name="connsiteX158" fmla="*/ 5554747 w 5892098"/>
              <a:gd name="connsiteY158" fmla="*/ 2920753 h 3435658"/>
              <a:gd name="connsiteX159" fmla="*/ 5608013 w 5892098"/>
              <a:gd name="connsiteY159" fmla="*/ 2894120 h 3435658"/>
              <a:gd name="connsiteX160" fmla="*/ 5661279 w 5892098"/>
              <a:gd name="connsiteY160" fmla="*/ 2849732 h 3435658"/>
              <a:gd name="connsiteX161" fmla="*/ 5679034 w 5892098"/>
              <a:gd name="connsiteY161" fmla="*/ 2831976 h 3435658"/>
              <a:gd name="connsiteX162" fmla="*/ 5705667 w 5892098"/>
              <a:gd name="connsiteY162" fmla="*/ 2823099 h 3435658"/>
              <a:gd name="connsiteX163" fmla="*/ 5750056 w 5892098"/>
              <a:gd name="connsiteY163" fmla="*/ 2778710 h 3435658"/>
              <a:gd name="connsiteX164" fmla="*/ 5794444 w 5892098"/>
              <a:gd name="connsiteY164" fmla="*/ 2734322 h 3435658"/>
              <a:gd name="connsiteX165" fmla="*/ 5803322 w 5892098"/>
              <a:gd name="connsiteY165" fmla="*/ 2707689 h 3435658"/>
              <a:gd name="connsiteX166" fmla="*/ 5865465 w 5892098"/>
              <a:gd name="connsiteY166" fmla="*/ 2627790 h 3435658"/>
              <a:gd name="connsiteX167" fmla="*/ 5883221 w 5892098"/>
              <a:gd name="connsiteY167" fmla="*/ 2574524 h 3435658"/>
              <a:gd name="connsiteX168" fmla="*/ 5892098 w 5892098"/>
              <a:gd name="connsiteY168" fmla="*/ 2547891 h 343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892098" h="3435658">
                <a:moveTo>
                  <a:pt x="15081" y="443883"/>
                </a:moveTo>
                <a:cubicBezTo>
                  <a:pt x="81199" y="399805"/>
                  <a:pt x="0" y="456452"/>
                  <a:pt x="68347" y="399495"/>
                </a:cubicBezTo>
                <a:cubicBezTo>
                  <a:pt x="76544" y="392664"/>
                  <a:pt x="86783" y="388570"/>
                  <a:pt x="94980" y="381739"/>
                </a:cubicBezTo>
                <a:cubicBezTo>
                  <a:pt x="104625" y="373701"/>
                  <a:pt x="111703" y="362814"/>
                  <a:pt x="121613" y="355106"/>
                </a:cubicBezTo>
                <a:cubicBezTo>
                  <a:pt x="167401" y="319494"/>
                  <a:pt x="161329" y="324113"/>
                  <a:pt x="201512" y="310718"/>
                </a:cubicBezTo>
                <a:cubicBezTo>
                  <a:pt x="279321" y="232909"/>
                  <a:pt x="180619" y="328129"/>
                  <a:pt x="254778" y="266330"/>
                </a:cubicBezTo>
                <a:cubicBezTo>
                  <a:pt x="264423" y="258293"/>
                  <a:pt x="271766" y="247735"/>
                  <a:pt x="281411" y="239697"/>
                </a:cubicBezTo>
                <a:cubicBezTo>
                  <a:pt x="295463" y="227987"/>
                  <a:pt x="327763" y="210108"/>
                  <a:pt x="343555" y="204186"/>
                </a:cubicBezTo>
                <a:cubicBezTo>
                  <a:pt x="354979" y="199902"/>
                  <a:pt x="367333" y="198660"/>
                  <a:pt x="379065" y="195308"/>
                </a:cubicBezTo>
                <a:cubicBezTo>
                  <a:pt x="388063" y="192737"/>
                  <a:pt x="396620" y="188701"/>
                  <a:pt x="405698" y="186431"/>
                </a:cubicBezTo>
                <a:cubicBezTo>
                  <a:pt x="420337" y="182771"/>
                  <a:pt x="435357" y="180826"/>
                  <a:pt x="450087" y="177553"/>
                </a:cubicBezTo>
                <a:cubicBezTo>
                  <a:pt x="461997" y="174906"/>
                  <a:pt x="473760" y="171634"/>
                  <a:pt x="485597" y="168675"/>
                </a:cubicBezTo>
                <a:cubicBezTo>
                  <a:pt x="505078" y="155688"/>
                  <a:pt x="525217" y="140673"/>
                  <a:pt x="547741" y="133165"/>
                </a:cubicBezTo>
                <a:cubicBezTo>
                  <a:pt x="562056" y="128393"/>
                  <a:pt x="577334" y="127246"/>
                  <a:pt x="592130" y="124287"/>
                </a:cubicBezTo>
                <a:cubicBezTo>
                  <a:pt x="637720" y="93894"/>
                  <a:pt x="601524" y="112762"/>
                  <a:pt x="672029" y="97654"/>
                </a:cubicBezTo>
                <a:cubicBezTo>
                  <a:pt x="695890" y="92541"/>
                  <a:pt x="719273" y="85386"/>
                  <a:pt x="743050" y="79899"/>
                </a:cubicBezTo>
                <a:cubicBezTo>
                  <a:pt x="757753" y="76506"/>
                  <a:pt x="772684" y="74183"/>
                  <a:pt x="787438" y="71021"/>
                </a:cubicBezTo>
                <a:cubicBezTo>
                  <a:pt x="992514" y="27076"/>
                  <a:pt x="735385" y="77497"/>
                  <a:pt x="956114" y="44388"/>
                </a:cubicBezTo>
                <a:cubicBezTo>
                  <a:pt x="1004917" y="37068"/>
                  <a:pt x="1056959" y="20821"/>
                  <a:pt x="1107034" y="17755"/>
                </a:cubicBezTo>
                <a:cubicBezTo>
                  <a:pt x="1231230" y="10151"/>
                  <a:pt x="1355609" y="5918"/>
                  <a:pt x="1479897" y="0"/>
                </a:cubicBezTo>
                <a:lnTo>
                  <a:pt x="3477372" y="8877"/>
                </a:lnTo>
                <a:cubicBezTo>
                  <a:pt x="3515954" y="9201"/>
                  <a:pt x="3554434" y="13494"/>
                  <a:pt x="3592782" y="17755"/>
                </a:cubicBezTo>
                <a:cubicBezTo>
                  <a:pt x="3607779" y="19421"/>
                  <a:pt x="3622233" y="24499"/>
                  <a:pt x="3637170" y="26633"/>
                </a:cubicBezTo>
                <a:cubicBezTo>
                  <a:pt x="3663698" y="30423"/>
                  <a:pt x="3690541" y="31720"/>
                  <a:pt x="3717069" y="35510"/>
                </a:cubicBezTo>
                <a:cubicBezTo>
                  <a:pt x="3793427" y="46418"/>
                  <a:pt x="3733008" y="39495"/>
                  <a:pt x="3788091" y="53266"/>
                </a:cubicBezTo>
                <a:cubicBezTo>
                  <a:pt x="3802729" y="56926"/>
                  <a:pt x="3817683" y="59184"/>
                  <a:pt x="3832479" y="62143"/>
                </a:cubicBezTo>
                <a:cubicBezTo>
                  <a:pt x="3844316" y="68062"/>
                  <a:pt x="3855435" y="75714"/>
                  <a:pt x="3867990" y="79899"/>
                </a:cubicBezTo>
                <a:cubicBezTo>
                  <a:pt x="3908866" y="93524"/>
                  <a:pt x="3992277" y="115409"/>
                  <a:pt x="3992277" y="115409"/>
                </a:cubicBezTo>
                <a:cubicBezTo>
                  <a:pt x="4071696" y="168357"/>
                  <a:pt x="3944600" y="88886"/>
                  <a:pt x="4072176" y="142042"/>
                </a:cubicBezTo>
                <a:cubicBezTo>
                  <a:pt x="4091874" y="150249"/>
                  <a:pt x="4106067" y="168611"/>
                  <a:pt x="4125442" y="177553"/>
                </a:cubicBezTo>
                <a:cubicBezTo>
                  <a:pt x="4145003" y="186581"/>
                  <a:pt x="4166871" y="189390"/>
                  <a:pt x="4187586" y="195308"/>
                </a:cubicBezTo>
                <a:cubicBezTo>
                  <a:pt x="4199423" y="204186"/>
                  <a:pt x="4210250" y="214600"/>
                  <a:pt x="4223097" y="221941"/>
                </a:cubicBezTo>
                <a:cubicBezTo>
                  <a:pt x="4305946" y="269283"/>
                  <a:pt x="4179615" y="178157"/>
                  <a:pt x="4285240" y="248574"/>
                </a:cubicBezTo>
                <a:cubicBezTo>
                  <a:pt x="4292204" y="253217"/>
                  <a:pt x="4296300" y="261308"/>
                  <a:pt x="4302996" y="266330"/>
                </a:cubicBezTo>
                <a:cubicBezTo>
                  <a:pt x="4320067" y="279133"/>
                  <a:pt x="4339191" y="289036"/>
                  <a:pt x="4356262" y="301840"/>
                </a:cubicBezTo>
                <a:cubicBezTo>
                  <a:pt x="4376299" y="316868"/>
                  <a:pt x="4393851" y="327417"/>
                  <a:pt x="4409528" y="346229"/>
                </a:cubicBezTo>
                <a:cubicBezTo>
                  <a:pt x="4450822" y="395781"/>
                  <a:pt x="4417894" y="369561"/>
                  <a:pt x="4462794" y="399495"/>
                </a:cubicBezTo>
                <a:cubicBezTo>
                  <a:pt x="4485588" y="467879"/>
                  <a:pt x="4473598" y="435384"/>
                  <a:pt x="4498304" y="497149"/>
                </a:cubicBezTo>
                <a:cubicBezTo>
                  <a:pt x="4518018" y="654854"/>
                  <a:pt x="4513157" y="586343"/>
                  <a:pt x="4498304" y="861134"/>
                </a:cubicBezTo>
                <a:cubicBezTo>
                  <a:pt x="4496434" y="895727"/>
                  <a:pt x="4491855" y="894216"/>
                  <a:pt x="4471671" y="914400"/>
                </a:cubicBezTo>
                <a:cubicBezTo>
                  <a:pt x="4468712" y="926237"/>
                  <a:pt x="4468250" y="938997"/>
                  <a:pt x="4462794" y="949910"/>
                </a:cubicBezTo>
                <a:cubicBezTo>
                  <a:pt x="4453251" y="968996"/>
                  <a:pt x="4438262" y="984878"/>
                  <a:pt x="4427283" y="1003176"/>
                </a:cubicBezTo>
                <a:cubicBezTo>
                  <a:pt x="4409528" y="1032768"/>
                  <a:pt x="4402731" y="1072810"/>
                  <a:pt x="4374017" y="1091953"/>
                </a:cubicBezTo>
                <a:cubicBezTo>
                  <a:pt x="4329972" y="1121316"/>
                  <a:pt x="4354932" y="1102161"/>
                  <a:pt x="4302996" y="1154097"/>
                </a:cubicBezTo>
                <a:lnTo>
                  <a:pt x="4285240" y="1171852"/>
                </a:lnTo>
                <a:cubicBezTo>
                  <a:pt x="4273403" y="1183689"/>
                  <a:pt x="4263658" y="1198078"/>
                  <a:pt x="4249730" y="1207363"/>
                </a:cubicBezTo>
                <a:cubicBezTo>
                  <a:pt x="4231975" y="1219200"/>
                  <a:pt x="4211553" y="1227784"/>
                  <a:pt x="4196464" y="1242873"/>
                </a:cubicBezTo>
                <a:cubicBezTo>
                  <a:pt x="4138306" y="1301031"/>
                  <a:pt x="4204427" y="1240524"/>
                  <a:pt x="4134320" y="1287262"/>
                </a:cubicBezTo>
                <a:cubicBezTo>
                  <a:pt x="4127356" y="1291905"/>
                  <a:pt x="4123528" y="1300374"/>
                  <a:pt x="4116564" y="1305017"/>
                </a:cubicBezTo>
                <a:cubicBezTo>
                  <a:pt x="4105553" y="1312358"/>
                  <a:pt x="4092544" y="1316207"/>
                  <a:pt x="4081054" y="1322773"/>
                </a:cubicBezTo>
                <a:cubicBezTo>
                  <a:pt x="4071790" y="1328067"/>
                  <a:pt x="4064228" y="1336325"/>
                  <a:pt x="4054421" y="1340528"/>
                </a:cubicBezTo>
                <a:cubicBezTo>
                  <a:pt x="4043206" y="1345334"/>
                  <a:pt x="4030485" y="1345548"/>
                  <a:pt x="4018910" y="1349406"/>
                </a:cubicBezTo>
                <a:cubicBezTo>
                  <a:pt x="3873146" y="1397994"/>
                  <a:pt x="4062760" y="1338510"/>
                  <a:pt x="3939011" y="1384916"/>
                </a:cubicBezTo>
                <a:cubicBezTo>
                  <a:pt x="3878948" y="1407439"/>
                  <a:pt x="3926943" y="1381211"/>
                  <a:pt x="3876867" y="1402672"/>
                </a:cubicBezTo>
                <a:cubicBezTo>
                  <a:pt x="3864703" y="1407885"/>
                  <a:pt x="3852368" y="1413086"/>
                  <a:pt x="3841357" y="1420427"/>
                </a:cubicBezTo>
                <a:cubicBezTo>
                  <a:pt x="3796660" y="1450225"/>
                  <a:pt x="3858888" y="1430193"/>
                  <a:pt x="3788091" y="1455938"/>
                </a:cubicBezTo>
                <a:cubicBezTo>
                  <a:pt x="3767845" y="1463300"/>
                  <a:pt x="3746194" y="1466331"/>
                  <a:pt x="3725947" y="1473693"/>
                </a:cubicBezTo>
                <a:cubicBezTo>
                  <a:pt x="3713510" y="1478216"/>
                  <a:pt x="3703275" y="1488238"/>
                  <a:pt x="3690436" y="1491448"/>
                </a:cubicBezTo>
                <a:cubicBezTo>
                  <a:pt x="3667290" y="1497234"/>
                  <a:pt x="3643089" y="1497367"/>
                  <a:pt x="3619415" y="1500326"/>
                </a:cubicBezTo>
                <a:cubicBezTo>
                  <a:pt x="3531879" y="1529506"/>
                  <a:pt x="3693842" y="1477281"/>
                  <a:pt x="3530638" y="1518081"/>
                </a:cubicBezTo>
                <a:cubicBezTo>
                  <a:pt x="3503403" y="1524890"/>
                  <a:pt x="3477372" y="1535836"/>
                  <a:pt x="3450739" y="1544714"/>
                </a:cubicBezTo>
                <a:cubicBezTo>
                  <a:pt x="3441861" y="1547673"/>
                  <a:pt x="3433370" y="1552269"/>
                  <a:pt x="3424106" y="1553592"/>
                </a:cubicBezTo>
                <a:cubicBezTo>
                  <a:pt x="3316400" y="1568979"/>
                  <a:pt x="3401788" y="1554606"/>
                  <a:pt x="3326452" y="1571347"/>
                </a:cubicBezTo>
                <a:cubicBezTo>
                  <a:pt x="3311722" y="1574620"/>
                  <a:pt x="3296702" y="1576565"/>
                  <a:pt x="3282064" y="1580225"/>
                </a:cubicBezTo>
                <a:cubicBezTo>
                  <a:pt x="3272986" y="1582495"/>
                  <a:pt x="3264032" y="1585417"/>
                  <a:pt x="3255431" y="1589103"/>
                </a:cubicBezTo>
                <a:cubicBezTo>
                  <a:pt x="3243267" y="1594316"/>
                  <a:pt x="3232759" y="1603648"/>
                  <a:pt x="3219920" y="1606858"/>
                </a:cubicBezTo>
                <a:cubicBezTo>
                  <a:pt x="3184994" y="1615589"/>
                  <a:pt x="3148899" y="1618695"/>
                  <a:pt x="3113388" y="1624613"/>
                </a:cubicBezTo>
                <a:cubicBezTo>
                  <a:pt x="3052312" y="1644972"/>
                  <a:pt x="3126148" y="1622294"/>
                  <a:pt x="3015733" y="1642369"/>
                </a:cubicBezTo>
                <a:cubicBezTo>
                  <a:pt x="3006526" y="1644043"/>
                  <a:pt x="2998063" y="1648557"/>
                  <a:pt x="2989100" y="1651246"/>
                </a:cubicBezTo>
                <a:cubicBezTo>
                  <a:pt x="2968465" y="1657436"/>
                  <a:pt x="2947773" y="1663451"/>
                  <a:pt x="2926957" y="1669002"/>
                </a:cubicBezTo>
                <a:cubicBezTo>
                  <a:pt x="2903378" y="1675290"/>
                  <a:pt x="2879478" y="1680336"/>
                  <a:pt x="2855935" y="1686757"/>
                </a:cubicBezTo>
                <a:cubicBezTo>
                  <a:pt x="2846907" y="1689219"/>
                  <a:pt x="2838381" y="1693365"/>
                  <a:pt x="2829302" y="1695635"/>
                </a:cubicBezTo>
                <a:cubicBezTo>
                  <a:pt x="2814664" y="1699295"/>
                  <a:pt x="2799617" y="1701119"/>
                  <a:pt x="2784914" y="1704512"/>
                </a:cubicBezTo>
                <a:cubicBezTo>
                  <a:pt x="2761137" y="1709999"/>
                  <a:pt x="2737821" y="1717482"/>
                  <a:pt x="2713893" y="1722268"/>
                </a:cubicBezTo>
                <a:cubicBezTo>
                  <a:pt x="2693374" y="1726372"/>
                  <a:pt x="2672464" y="1728186"/>
                  <a:pt x="2651749" y="1731145"/>
                </a:cubicBezTo>
                <a:cubicBezTo>
                  <a:pt x="2642871" y="1734104"/>
                  <a:pt x="2634114" y="1737452"/>
                  <a:pt x="2625116" y="1740023"/>
                </a:cubicBezTo>
                <a:cubicBezTo>
                  <a:pt x="2613384" y="1743375"/>
                  <a:pt x="2601029" y="1744617"/>
                  <a:pt x="2589605" y="1748901"/>
                </a:cubicBezTo>
                <a:cubicBezTo>
                  <a:pt x="2577214" y="1753548"/>
                  <a:pt x="2566862" y="1763174"/>
                  <a:pt x="2554095" y="1766656"/>
                </a:cubicBezTo>
                <a:cubicBezTo>
                  <a:pt x="2504618" y="1780150"/>
                  <a:pt x="2469307" y="1769101"/>
                  <a:pt x="2420930" y="1793289"/>
                </a:cubicBezTo>
                <a:cubicBezTo>
                  <a:pt x="2409093" y="1799207"/>
                  <a:pt x="2397583" y="1805831"/>
                  <a:pt x="2385419" y="1811044"/>
                </a:cubicBezTo>
                <a:cubicBezTo>
                  <a:pt x="2376818" y="1814730"/>
                  <a:pt x="2367749" y="1817233"/>
                  <a:pt x="2358786" y="1819922"/>
                </a:cubicBezTo>
                <a:cubicBezTo>
                  <a:pt x="2338151" y="1826112"/>
                  <a:pt x="2317892" y="1834135"/>
                  <a:pt x="2296642" y="1837677"/>
                </a:cubicBezTo>
                <a:cubicBezTo>
                  <a:pt x="2264401" y="1843050"/>
                  <a:pt x="2231539" y="1843596"/>
                  <a:pt x="2198988" y="1846555"/>
                </a:cubicBezTo>
                <a:cubicBezTo>
                  <a:pt x="2190110" y="1849514"/>
                  <a:pt x="2180956" y="1851747"/>
                  <a:pt x="2172355" y="1855433"/>
                </a:cubicBezTo>
                <a:cubicBezTo>
                  <a:pt x="2160191" y="1860646"/>
                  <a:pt x="2149520" y="1869385"/>
                  <a:pt x="2136844" y="1873188"/>
                </a:cubicBezTo>
                <a:cubicBezTo>
                  <a:pt x="2119603" y="1878360"/>
                  <a:pt x="2101288" y="1878846"/>
                  <a:pt x="2083578" y="1882066"/>
                </a:cubicBezTo>
                <a:cubicBezTo>
                  <a:pt x="2068732" y="1884765"/>
                  <a:pt x="2053828" y="1887283"/>
                  <a:pt x="2039190" y="1890943"/>
                </a:cubicBezTo>
                <a:cubicBezTo>
                  <a:pt x="1983693" y="1904817"/>
                  <a:pt x="2041712" y="1892781"/>
                  <a:pt x="1985924" y="1917576"/>
                </a:cubicBezTo>
                <a:cubicBezTo>
                  <a:pt x="1958127" y="1929930"/>
                  <a:pt x="1926665" y="1936830"/>
                  <a:pt x="1897147" y="1944209"/>
                </a:cubicBezTo>
                <a:cubicBezTo>
                  <a:pt x="1882351" y="1953087"/>
                  <a:pt x="1866800" y="1960813"/>
                  <a:pt x="1852759" y="1970842"/>
                </a:cubicBezTo>
                <a:cubicBezTo>
                  <a:pt x="1845948" y="1975707"/>
                  <a:pt x="1841967" y="1983955"/>
                  <a:pt x="1835003" y="1988598"/>
                </a:cubicBezTo>
                <a:cubicBezTo>
                  <a:pt x="1823992" y="1995939"/>
                  <a:pt x="1810080" y="1998413"/>
                  <a:pt x="1799493" y="2006353"/>
                </a:cubicBezTo>
                <a:lnTo>
                  <a:pt x="1737349" y="2068497"/>
                </a:lnTo>
                <a:cubicBezTo>
                  <a:pt x="1728471" y="2077375"/>
                  <a:pt x="1721946" y="2089515"/>
                  <a:pt x="1710716" y="2095130"/>
                </a:cubicBezTo>
                <a:lnTo>
                  <a:pt x="1675205" y="2112885"/>
                </a:lnTo>
                <a:cubicBezTo>
                  <a:pt x="1663771" y="2128130"/>
                  <a:pt x="1641203" y="2156854"/>
                  <a:pt x="1630817" y="2175029"/>
                </a:cubicBezTo>
                <a:cubicBezTo>
                  <a:pt x="1624251" y="2186519"/>
                  <a:pt x="1618275" y="2198375"/>
                  <a:pt x="1613062" y="2210539"/>
                </a:cubicBezTo>
                <a:cubicBezTo>
                  <a:pt x="1609376" y="2219141"/>
                  <a:pt x="1606755" y="2228175"/>
                  <a:pt x="1604184" y="2237173"/>
                </a:cubicBezTo>
                <a:cubicBezTo>
                  <a:pt x="1593588" y="2274259"/>
                  <a:pt x="1593406" y="2284086"/>
                  <a:pt x="1586429" y="2325949"/>
                </a:cubicBezTo>
                <a:cubicBezTo>
                  <a:pt x="1589388" y="2399930"/>
                  <a:pt x="1590031" y="2474039"/>
                  <a:pt x="1595306" y="2547891"/>
                </a:cubicBezTo>
                <a:cubicBezTo>
                  <a:pt x="1595973" y="2557225"/>
                  <a:pt x="1599999" y="2566154"/>
                  <a:pt x="1604184" y="2574524"/>
                </a:cubicBezTo>
                <a:cubicBezTo>
                  <a:pt x="1611158" y="2588473"/>
                  <a:pt x="1641869" y="2627284"/>
                  <a:pt x="1648572" y="2636668"/>
                </a:cubicBezTo>
                <a:cubicBezTo>
                  <a:pt x="1654774" y="2645350"/>
                  <a:pt x="1660673" y="2654253"/>
                  <a:pt x="1666328" y="2663301"/>
                </a:cubicBezTo>
                <a:cubicBezTo>
                  <a:pt x="1675473" y="2677933"/>
                  <a:pt x="1682608" y="2693885"/>
                  <a:pt x="1692961" y="2707689"/>
                </a:cubicBezTo>
                <a:cubicBezTo>
                  <a:pt x="1700494" y="2717733"/>
                  <a:pt x="1710716" y="2725444"/>
                  <a:pt x="1719594" y="2734322"/>
                </a:cubicBezTo>
                <a:cubicBezTo>
                  <a:pt x="1722553" y="2743200"/>
                  <a:pt x="1723656" y="2752931"/>
                  <a:pt x="1728471" y="2760955"/>
                </a:cubicBezTo>
                <a:cubicBezTo>
                  <a:pt x="1732777" y="2768132"/>
                  <a:pt x="1739749" y="2773410"/>
                  <a:pt x="1746227" y="2778710"/>
                </a:cubicBezTo>
                <a:cubicBezTo>
                  <a:pt x="1772341" y="2800076"/>
                  <a:pt x="1799324" y="2820358"/>
                  <a:pt x="1826126" y="2840854"/>
                </a:cubicBezTo>
                <a:cubicBezTo>
                  <a:pt x="1849633" y="2858830"/>
                  <a:pt x="1876222" y="2873195"/>
                  <a:pt x="1897147" y="2894120"/>
                </a:cubicBezTo>
                <a:cubicBezTo>
                  <a:pt x="1908984" y="2905957"/>
                  <a:pt x="1919266" y="2919587"/>
                  <a:pt x="1932658" y="2929631"/>
                </a:cubicBezTo>
                <a:cubicBezTo>
                  <a:pt x="1943245" y="2937571"/>
                  <a:pt x="1956946" y="2940372"/>
                  <a:pt x="1968168" y="2947386"/>
                </a:cubicBezTo>
                <a:cubicBezTo>
                  <a:pt x="1980715" y="2955228"/>
                  <a:pt x="1992445" y="2964390"/>
                  <a:pt x="2003679" y="2974019"/>
                </a:cubicBezTo>
                <a:cubicBezTo>
                  <a:pt x="2013211" y="2982190"/>
                  <a:pt x="2019665" y="2993998"/>
                  <a:pt x="2030312" y="3000652"/>
                </a:cubicBezTo>
                <a:cubicBezTo>
                  <a:pt x="2043826" y="3009098"/>
                  <a:pt x="2060138" y="3011935"/>
                  <a:pt x="2074700" y="3018407"/>
                </a:cubicBezTo>
                <a:cubicBezTo>
                  <a:pt x="2135062" y="3045235"/>
                  <a:pt x="2086858" y="3025355"/>
                  <a:pt x="2136844" y="3053918"/>
                </a:cubicBezTo>
                <a:cubicBezTo>
                  <a:pt x="2148334" y="3060484"/>
                  <a:pt x="2160865" y="3065107"/>
                  <a:pt x="2172355" y="3071673"/>
                </a:cubicBezTo>
                <a:cubicBezTo>
                  <a:pt x="2181619" y="3076967"/>
                  <a:pt x="2190306" y="3083227"/>
                  <a:pt x="2198988" y="3089429"/>
                </a:cubicBezTo>
                <a:cubicBezTo>
                  <a:pt x="2211028" y="3098029"/>
                  <a:pt x="2221652" y="3108721"/>
                  <a:pt x="2234498" y="3116062"/>
                </a:cubicBezTo>
                <a:cubicBezTo>
                  <a:pt x="2242623" y="3120705"/>
                  <a:pt x="2252253" y="3121980"/>
                  <a:pt x="2261131" y="3124939"/>
                </a:cubicBezTo>
                <a:cubicBezTo>
                  <a:pt x="2316933" y="3162141"/>
                  <a:pt x="2255700" y="3122909"/>
                  <a:pt x="2323275" y="3160450"/>
                </a:cubicBezTo>
                <a:cubicBezTo>
                  <a:pt x="2338359" y="3168830"/>
                  <a:pt x="2351896" y="3180075"/>
                  <a:pt x="2367664" y="3187083"/>
                </a:cubicBezTo>
                <a:cubicBezTo>
                  <a:pt x="2378813" y="3192038"/>
                  <a:pt x="2391960" y="3191155"/>
                  <a:pt x="2403174" y="3195961"/>
                </a:cubicBezTo>
                <a:cubicBezTo>
                  <a:pt x="2433584" y="3208994"/>
                  <a:pt x="2460564" y="3229886"/>
                  <a:pt x="2491951" y="3240349"/>
                </a:cubicBezTo>
                <a:cubicBezTo>
                  <a:pt x="2571104" y="3266734"/>
                  <a:pt x="2446203" y="3224520"/>
                  <a:pt x="2562972" y="3266982"/>
                </a:cubicBezTo>
                <a:cubicBezTo>
                  <a:pt x="2661650" y="3302865"/>
                  <a:pt x="2576022" y="3270897"/>
                  <a:pt x="2651749" y="3293615"/>
                </a:cubicBezTo>
                <a:cubicBezTo>
                  <a:pt x="2669676" y="3298993"/>
                  <a:pt x="2686858" y="3306832"/>
                  <a:pt x="2705015" y="3311371"/>
                </a:cubicBezTo>
                <a:cubicBezTo>
                  <a:pt x="2722478" y="3315737"/>
                  <a:pt x="2740526" y="3317289"/>
                  <a:pt x="2758281" y="3320248"/>
                </a:cubicBezTo>
                <a:cubicBezTo>
                  <a:pt x="2895959" y="3373202"/>
                  <a:pt x="2832792" y="3359525"/>
                  <a:pt x="2944712" y="3373514"/>
                </a:cubicBezTo>
                <a:cubicBezTo>
                  <a:pt x="2965427" y="3379433"/>
                  <a:pt x="2986418" y="3384457"/>
                  <a:pt x="3006856" y="3391270"/>
                </a:cubicBezTo>
                <a:cubicBezTo>
                  <a:pt x="3030842" y="3399265"/>
                  <a:pt x="3052801" y="3414668"/>
                  <a:pt x="3077877" y="3417903"/>
                </a:cubicBezTo>
                <a:cubicBezTo>
                  <a:pt x="3145443" y="3426621"/>
                  <a:pt x="3214027" y="3423291"/>
                  <a:pt x="3282064" y="3426780"/>
                </a:cubicBezTo>
                <a:cubicBezTo>
                  <a:pt x="3329441" y="3429210"/>
                  <a:pt x="3376759" y="3432699"/>
                  <a:pt x="3424106" y="3435658"/>
                </a:cubicBezTo>
                <a:lnTo>
                  <a:pt x="3992277" y="3426780"/>
                </a:lnTo>
                <a:cubicBezTo>
                  <a:pt x="4007360" y="3426343"/>
                  <a:pt x="4021781" y="3420384"/>
                  <a:pt x="4036665" y="3417903"/>
                </a:cubicBezTo>
                <a:cubicBezTo>
                  <a:pt x="4075058" y="3411504"/>
                  <a:pt x="4113759" y="3406989"/>
                  <a:pt x="4152075" y="3400147"/>
                </a:cubicBezTo>
                <a:cubicBezTo>
                  <a:pt x="4362149" y="3362633"/>
                  <a:pt x="4210277" y="3381843"/>
                  <a:pt x="4365139" y="3364637"/>
                </a:cubicBezTo>
                <a:cubicBezTo>
                  <a:pt x="4382894" y="3358718"/>
                  <a:pt x="4400168" y="3351089"/>
                  <a:pt x="4418405" y="3346881"/>
                </a:cubicBezTo>
                <a:cubicBezTo>
                  <a:pt x="4438794" y="3342176"/>
                  <a:pt x="4459962" y="3341747"/>
                  <a:pt x="4480549" y="3338004"/>
                </a:cubicBezTo>
                <a:cubicBezTo>
                  <a:pt x="4492554" y="3335821"/>
                  <a:pt x="4504149" y="3331773"/>
                  <a:pt x="4516060" y="3329126"/>
                </a:cubicBezTo>
                <a:cubicBezTo>
                  <a:pt x="4530790" y="3325853"/>
                  <a:pt x="4545891" y="3324218"/>
                  <a:pt x="4560448" y="3320248"/>
                </a:cubicBezTo>
                <a:cubicBezTo>
                  <a:pt x="4578504" y="3315324"/>
                  <a:pt x="4595788" y="3307871"/>
                  <a:pt x="4613714" y="3302493"/>
                </a:cubicBezTo>
                <a:cubicBezTo>
                  <a:pt x="4625401" y="3298987"/>
                  <a:pt x="4637388" y="3296574"/>
                  <a:pt x="4649225" y="3293615"/>
                </a:cubicBezTo>
                <a:cubicBezTo>
                  <a:pt x="4664021" y="3284737"/>
                  <a:pt x="4677243" y="3272438"/>
                  <a:pt x="4693613" y="3266982"/>
                </a:cubicBezTo>
                <a:cubicBezTo>
                  <a:pt x="4722243" y="3257439"/>
                  <a:pt x="4752729" y="3254789"/>
                  <a:pt x="4782390" y="3249227"/>
                </a:cubicBezTo>
                <a:cubicBezTo>
                  <a:pt x="4964205" y="3215137"/>
                  <a:pt x="4722724" y="3262934"/>
                  <a:pt x="4880044" y="3231472"/>
                </a:cubicBezTo>
                <a:cubicBezTo>
                  <a:pt x="4894840" y="3225553"/>
                  <a:pt x="4908904" y="3217299"/>
                  <a:pt x="4924432" y="3213716"/>
                </a:cubicBezTo>
                <a:cubicBezTo>
                  <a:pt x="4947679" y="3208351"/>
                  <a:pt x="4971836" y="3208213"/>
                  <a:pt x="4995454" y="3204839"/>
                </a:cubicBezTo>
                <a:cubicBezTo>
                  <a:pt x="5013273" y="3202293"/>
                  <a:pt x="5031148" y="3199866"/>
                  <a:pt x="5048720" y="3195961"/>
                </a:cubicBezTo>
                <a:cubicBezTo>
                  <a:pt x="5100515" y="3184451"/>
                  <a:pt x="5050419" y="3191428"/>
                  <a:pt x="5101986" y="3169328"/>
                </a:cubicBezTo>
                <a:cubicBezTo>
                  <a:pt x="5113201" y="3164522"/>
                  <a:pt x="5125660" y="3163409"/>
                  <a:pt x="5137497" y="3160450"/>
                </a:cubicBezTo>
                <a:cubicBezTo>
                  <a:pt x="5195660" y="3102287"/>
                  <a:pt x="5129529" y="3162803"/>
                  <a:pt x="5199640" y="3116062"/>
                </a:cubicBezTo>
                <a:cubicBezTo>
                  <a:pt x="5206604" y="3111419"/>
                  <a:pt x="5210219" y="3102612"/>
                  <a:pt x="5217396" y="3098306"/>
                </a:cubicBezTo>
                <a:cubicBezTo>
                  <a:pt x="5225420" y="3093491"/>
                  <a:pt x="5235267" y="3092715"/>
                  <a:pt x="5244029" y="3089429"/>
                </a:cubicBezTo>
                <a:cubicBezTo>
                  <a:pt x="5328952" y="3057583"/>
                  <a:pt x="5254598" y="3082945"/>
                  <a:pt x="5315050" y="3062796"/>
                </a:cubicBezTo>
                <a:cubicBezTo>
                  <a:pt x="5360036" y="3017808"/>
                  <a:pt x="5301818" y="3070735"/>
                  <a:pt x="5359438" y="3036163"/>
                </a:cubicBezTo>
                <a:cubicBezTo>
                  <a:pt x="5366615" y="3031857"/>
                  <a:pt x="5370764" y="3023766"/>
                  <a:pt x="5377194" y="3018407"/>
                </a:cubicBezTo>
                <a:cubicBezTo>
                  <a:pt x="5401852" y="2997858"/>
                  <a:pt x="5418646" y="2985846"/>
                  <a:pt x="5448215" y="2974019"/>
                </a:cubicBezTo>
                <a:cubicBezTo>
                  <a:pt x="5465592" y="2967068"/>
                  <a:pt x="5501481" y="2956264"/>
                  <a:pt x="5501481" y="2956264"/>
                </a:cubicBezTo>
                <a:cubicBezTo>
                  <a:pt x="5533125" y="2924618"/>
                  <a:pt x="5504584" y="2949417"/>
                  <a:pt x="5554747" y="2920753"/>
                </a:cubicBezTo>
                <a:cubicBezTo>
                  <a:pt x="5602936" y="2893217"/>
                  <a:pt x="5559181" y="2910398"/>
                  <a:pt x="5608013" y="2894120"/>
                </a:cubicBezTo>
                <a:cubicBezTo>
                  <a:pt x="5671286" y="2830847"/>
                  <a:pt x="5599474" y="2899177"/>
                  <a:pt x="5661279" y="2849732"/>
                </a:cubicBezTo>
                <a:cubicBezTo>
                  <a:pt x="5667815" y="2844503"/>
                  <a:pt x="5671857" y="2836282"/>
                  <a:pt x="5679034" y="2831976"/>
                </a:cubicBezTo>
                <a:cubicBezTo>
                  <a:pt x="5687058" y="2827161"/>
                  <a:pt x="5696789" y="2826058"/>
                  <a:pt x="5705667" y="2823099"/>
                </a:cubicBezTo>
                <a:cubicBezTo>
                  <a:pt x="5753019" y="2752074"/>
                  <a:pt x="5690868" y="2837899"/>
                  <a:pt x="5750056" y="2778710"/>
                </a:cubicBezTo>
                <a:cubicBezTo>
                  <a:pt x="5809236" y="2719529"/>
                  <a:pt x="5723427" y="2781666"/>
                  <a:pt x="5794444" y="2734322"/>
                </a:cubicBezTo>
                <a:cubicBezTo>
                  <a:pt x="5797403" y="2725444"/>
                  <a:pt x="5798131" y="2715475"/>
                  <a:pt x="5803322" y="2707689"/>
                </a:cubicBezTo>
                <a:cubicBezTo>
                  <a:pt x="5833963" y="2661728"/>
                  <a:pt x="5841825" y="2698707"/>
                  <a:pt x="5865465" y="2627790"/>
                </a:cubicBezTo>
                <a:lnTo>
                  <a:pt x="5883221" y="2574524"/>
                </a:lnTo>
                <a:lnTo>
                  <a:pt x="5892098" y="2547891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4467220" y="1700808"/>
            <a:ext cx="4425260" cy="3015841"/>
          </a:xfrm>
          <a:custGeom>
            <a:avLst/>
            <a:gdLst>
              <a:gd name="connsiteX0" fmla="*/ 0 w 4287915"/>
              <a:gd name="connsiteY0" fmla="*/ 1358283 h 3912506"/>
              <a:gd name="connsiteX1" fmla="*/ 8878 w 4287915"/>
              <a:gd name="connsiteY1" fmla="*/ 1313895 h 3912506"/>
              <a:gd name="connsiteX2" fmla="*/ 17755 w 4287915"/>
              <a:gd name="connsiteY2" fmla="*/ 1278384 h 3912506"/>
              <a:gd name="connsiteX3" fmla="*/ 26633 w 4287915"/>
              <a:gd name="connsiteY3" fmla="*/ 1207363 h 3912506"/>
              <a:gd name="connsiteX4" fmla="*/ 62144 w 4287915"/>
              <a:gd name="connsiteY4" fmla="*/ 1136342 h 3912506"/>
              <a:gd name="connsiteX5" fmla="*/ 97654 w 4287915"/>
              <a:gd name="connsiteY5" fmla="*/ 1065320 h 3912506"/>
              <a:gd name="connsiteX6" fmla="*/ 106532 w 4287915"/>
              <a:gd name="connsiteY6" fmla="*/ 1038687 h 3912506"/>
              <a:gd name="connsiteX7" fmla="*/ 142043 w 4287915"/>
              <a:gd name="connsiteY7" fmla="*/ 994299 h 3912506"/>
              <a:gd name="connsiteX8" fmla="*/ 159798 w 4287915"/>
              <a:gd name="connsiteY8" fmla="*/ 958788 h 3912506"/>
              <a:gd name="connsiteX9" fmla="*/ 177553 w 4287915"/>
              <a:gd name="connsiteY9" fmla="*/ 932155 h 3912506"/>
              <a:gd name="connsiteX10" fmla="*/ 186431 w 4287915"/>
              <a:gd name="connsiteY10" fmla="*/ 896644 h 3912506"/>
              <a:gd name="connsiteX11" fmla="*/ 204186 w 4287915"/>
              <a:gd name="connsiteY11" fmla="*/ 852256 h 3912506"/>
              <a:gd name="connsiteX12" fmla="*/ 213064 w 4287915"/>
              <a:gd name="connsiteY12" fmla="*/ 825623 h 3912506"/>
              <a:gd name="connsiteX13" fmla="*/ 230819 w 4287915"/>
              <a:gd name="connsiteY13" fmla="*/ 798990 h 3912506"/>
              <a:gd name="connsiteX14" fmla="*/ 239697 w 4287915"/>
              <a:gd name="connsiteY14" fmla="*/ 772357 h 3912506"/>
              <a:gd name="connsiteX15" fmla="*/ 257452 w 4287915"/>
              <a:gd name="connsiteY15" fmla="*/ 745724 h 3912506"/>
              <a:gd name="connsiteX16" fmla="*/ 275208 w 4287915"/>
              <a:gd name="connsiteY16" fmla="*/ 710213 h 3912506"/>
              <a:gd name="connsiteX17" fmla="*/ 292963 w 4287915"/>
              <a:gd name="connsiteY17" fmla="*/ 683580 h 3912506"/>
              <a:gd name="connsiteX18" fmla="*/ 328474 w 4287915"/>
              <a:gd name="connsiteY18" fmla="*/ 585926 h 3912506"/>
              <a:gd name="connsiteX19" fmla="*/ 355107 w 4287915"/>
              <a:gd name="connsiteY19" fmla="*/ 568171 h 3912506"/>
              <a:gd name="connsiteX20" fmla="*/ 363984 w 4287915"/>
              <a:gd name="connsiteY20" fmla="*/ 541538 h 3912506"/>
              <a:gd name="connsiteX21" fmla="*/ 435006 w 4287915"/>
              <a:gd name="connsiteY21" fmla="*/ 479394 h 3912506"/>
              <a:gd name="connsiteX22" fmla="*/ 470516 w 4287915"/>
              <a:gd name="connsiteY22" fmla="*/ 452761 h 3912506"/>
              <a:gd name="connsiteX23" fmla="*/ 488272 w 4287915"/>
              <a:gd name="connsiteY23" fmla="*/ 435006 h 3912506"/>
              <a:gd name="connsiteX24" fmla="*/ 541538 w 4287915"/>
              <a:gd name="connsiteY24" fmla="*/ 399495 h 3912506"/>
              <a:gd name="connsiteX25" fmla="*/ 568171 w 4287915"/>
              <a:gd name="connsiteY25" fmla="*/ 381740 h 3912506"/>
              <a:gd name="connsiteX26" fmla="*/ 612559 w 4287915"/>
              <a:gd name="connsiteY26" fmla="*/ 346229 h 3912506"/>
              <a:gd name="connsiteX27" fmla="*/ 674703 w 4287915"/>
              <a:gd name="connsiteY27" fmla="*/ 310718 h 3912506"/>
              <a:gd name="connsiteX28" fmla="*/ 710214 w 4287915"/>
              <a:gd name="connsiteY28" fmla="*/ 284085 h 3912506"/>
              <a:gd name="connsiteX29" fmla="*/ 745724 w 4287915"/>
              <a:gd name="connsiteY29" fmla="*/ 266330 h 3912506"/>
              <a:gd name="connsiteX30" fmla="*/ 798990 w 4287915"/>
              <a:gd name="connsiteY30" fmla="*/ 239697 h 3912506"/>
              <a:gd name="connsiteX31" fmla="*/ 825623 w 4287915"/>
              <a:gd name="connsiteY31" fmla="*/ 213064 h 3912506"/>
              <a:gd name="connsiteX32" fmla="*/ 878889 w 4287915"/>
              <a:gd name="connsiteY32" fmla="*/ 186431 h 3912506"/>
              <a:gd name="connsiteX33" fmla="*/ 896645 w 4287915"/>
              <a:gd name="connsiteY33" fmla="*/ 168676 h 3912506"/>
              <a:gd name="connsiteX34" fmla="*/ 958788 w 4287915"/>
              <a:gd name="connsiteY34" fmla="*/ 124287 h 3912506"/>
              <a:gd name="connsiteX35" fmla="*/ 1029810 w 4287915"/>
              <a:gd name="connsiteY35" fmla="*/ 88776 h 3912506"/>
              <a:gd name="connsiteX36" fmla="*/ 1091953 w 4287915"/>
              <a:gd name="connsiteY36" fmla="*/ 79899 h 3912506"/>
              <a:gd name="connsiteX37" fmla="*/ 1198485 w 4287915"/>
              <a:gd name="connsiteY37" fmla="*/ 44388 h 3912506"/>
              <a:gd name="connsiteX38" fmla="*/ 1305017 w 4287915"/>
              <a:gd name="connsiteY38" fmla="*/ 26633 h 3912506"/>
              <a:gd name="connsiteX39" fmla="*/ 1535837 w 4287915"/>
              <a:gd name="connsiteY39" fmla="*/ 17755 h 3912506"/>
              <a:gd name="connsiteX40" fmla="*/ 1669002 w 4287915"/>
              <a:gd name="connsiteY40" fmla="*/ 0 h 3912506"/>
              <a:gd name="connsiteX41" fmla="*/ 2707689 w 4287915"/>
              <a:gd name="connsiteY41" fmla="*/ 8877 h 3912506"/>
              <a:gd name="connsiteX42" fmla="*/ 2876365 w 4287915"/>
              <a:gd name="connsiteY42" fmla="*/ 26633 h 3912506"/>
              <a:gd name="connsiteX43" fmla="*/ 2920753 w 4287915"/>
              <a:gd name="connsiteY43" fmla="*/ 35510 h 3912506"/>
              <a:gd name="connsiteX44" fmla="*/ 3124940 w 4287915"/>
              <a:gd name="connsiteY44" fmla="*/ 53266 h 3912506"/>
              <a:gd name="connsiteX45" fmla="*/ 3195961 w 4287915"/>
              <a:gd name="connsiteY45" fmla="*/ 62143 h 3912506"/>
              <a:gd name="connsiteX46" fmla="*/ 3222594 w 4287915"/>
              <a:gd name="connsiteY46" fmla="*/ 71021 h 3912506"/>
              <a:gd name="connsiteX47" fmla="*/ 3258105 w 4287915"/>
              <a:gd name="connsiteY47" fmla="*/ 79899 h 3912506"/>
              <a:gd name="connsiteX48" fmla="*/ 3293615 w 4287915"/>
              <a:gd name="connsiteY48" fmla="*/ 97654 h 3912506"/>
              <a:gd name="connsiteX49" fmla="*/ 3355759 w 4287915"/>
              <a:gd name="connsiteY49" fmla="*/ 106532 h 3912506"/>
              <a:gd name="connsiteX50" fmla="*/ 3417903 w 4287915"/>
              <a:gd name="connsiteY50" fmla="*/ 124287 h 3912506"/>
              <a:gd name="connsiteX51" fmla="*/ 3444536 w 4287915"/>
              <a:gd name="connsiteY51" fmla="*/ 142042 h 3912506"/>
              <a:gd name="connsiteX52" fmla="*/ 3471169 w 4287915"/>
              <a:gd name="connsiteY52" fmla="*/ 150920 h 3912506"/>
              <a:gd name="connsiteX53" fmla="*/ 3497802 w 4287915"/>
              <a:gd name="connsiteY53" fmla="*/ 168676 h 3912506"/>
              <a:gd name="connsiteX54" fmla="*/ 3542190 w 4287915"/>
              <a:gd name="connsiteY54" fmla="*/ 177553 h 3912506"/>
              <a:gd name="connsiteX55" fmla="*/ 3586579 w 4287915"/>
              <a:gd name="connsiteY55" fmla="*/ 213064 h 3912506"/>
              <a:gd name="connsiteX56" fmla="*/ 3613212 w 4287915"/>
              <a:gd name="connsiteY56" fmla="*/ 230819 h 3912506"/>
              <a:gd name="connsiteX57" fmla="*/ 3630967 w 4287915"/>
              <a:gd name="connsiteY57" fmla="*/ 248575 h 3912506"/>
              <a:gd name="connsiteX58" fmla="*/ 3666478 w 4287915"/>
              <a:gd name="connsiteY58" fmla="*/ 275208 h 3912506"/>
              <a:gd name="connsiteX59" fmla="*/ 3693111 w 4287915"/>
              <a:gd name="connsiteY59" fmla="*/ 310718 h 3912506"/>
              <a:gd name="connsiteX60" fmla="*/ 3737499 w 4287915"/>
              <a:gd name="connsiteY60" fmla="*/ 355107 h 3912506"/>
              <a:gd name="connsiteX61" fmla="*/ 3773010 w 4287915"/>
              <a:gd name="connsiteY61" fmla="*/ 408373 h 3912506"/>
              <a:gd name="connsiteX62" fmla="*/ 3799643 w 4287915"/>
              <a:gd name="connsiteY62" fmla="*/ 461639 h 3912506"/>
              <a:gd name="connsiteX63" fmla="*/ 3826276 w 4287915"/>
              <a:gd name="connsiteY63" fmla="*/ 506027 h 3912506"/>
              <a:gd name="connsiteX64" fmla="*/ 3844031 w 4287915"/>
              <a:gd name="connsiteY64" fmla="*/ 550415 h 3912506"/>
              <a:gd name="connsiteX65" fmla="*/ 3870664 w 4287915"/>
              <a:gd name="connsiteY65" fmla="*/ 585926 h 3912506"/>
              <a:gd name="connsiteX66" fmla="*/ 3879542 w 4287915"/>
              <a:gd name="connsiteY66" fmla="*/ 621437 h 3912506"/>
              <a:gd name="connsiteX67" fmla="*/ 3888419 w 4287915"/>
              <a:gd name="connsiteY67" fmla="*/ 648070 h 3912506"/>
              <a:gd name="connsiteX68" fmla="*/ 3906175 w 4287915"/>
              <a:gd name="connsiteY68" fmla="*/ 736846 h 3912506"/>
              <a:gd name="connsiteX69" fmla="*/ 3932808 w 4287915"/>
              <a:gd name="connsiteY69" fmla="*/ 834501 h 3912506"/>
              <a:gd name="connsiteX70" fmla="*/ 3959441 w 4287915"/>
              <a:gd name="connsiteY70" fmla="*/ 923277 h 3912506"/>
              <a:gd name="connsiteX71" fmla="*/ 3968318 w 4287915"/>
              <a:gd name="connsiteY71" fmla="*/ 967666 h 3912506"/>
              <a:gd name="connsiteX72" fmla="*/ 3977196 w 4287915"/>
              <a:gd name="connsiteY72" fmla="*/ 994299 h 3912506"/>
              <a:gd name="connsiteX73" fmla="*/ 3986074 w 4287915"/>
              <a:gd name="connsiteY73" fmla="*/ 1029809 h 3912506"/>
              <a:gd name="connsiteX74" fmla="*/ 3994951 w 4287915"/>
              <a:gd name="connsiteY74" fmla="*/ 1056442 h 3912506"/>
              <a:gd name="connsiteX75" fmla="*/ 4012707 w 4287915"/>
              <a:gd name="connsiteY75" fmla="*/ 1118586 h 3912506"/>
              <a:gd name="connsiteX76" fmla="*/ 4030462 w 4287915"/>
              <a:gd name="connsiteY76" fmla="*/ 1145219 h 3912506"/>
              <a:gd name="connsiteX77" fmla="*/ 4048217 w 4287915"/>
              <a:gd name="connsiteY77" fmla="*/ 1233996 h 3912506"/>
              <a:gd name="connsiteX78" fmla="*/ 4101483 w 4287915"/>
              <a:gd name="connsiteY78" fmla="*/ 1349406 h 3912506"/>
              <a:gd name="connsiteX79" fmla="*/ 4110361 w 4287915"/>
              <a:gd name="connsiteY79" fmla="*/ 1393794 h 3912506"/>
              <a:gd name="connsiteX80" fmla="*/ 4119239 w 4287915"/>
              <a:gd name="connsiteY80" fmla="*/ 1420427 h 3912506"/>
              <a:gd name="connsiteX81" fmla="*/ 4136994 w 4287915"/>
              <a:gd name="connsiteY81" fmla="*/ 1491448 h 3912506"/>
              <a:gd name="connsiteX82" fmla="*/ 4145872 w 4287915"/>
              <a:gd name="connsiteY82" fmla="*/ 1526959 h 3912506"/>
              <a:gd name="connsiteX83" fmla="*/ 4163627 w 4287915"/>
              <a:gd name="connsiteY83" fmla="*/ 1597980 h 3912506"/>
              <a:gd name="connsiteX84" fmla="*/ 4172505 w 4287915"/>
              <a:gd name="connsiteY84" fmla="*/ 1669002 h 3912506"/>
              <a:gd name="connsiteX85" fmla="*/ 4190260 w 4287915"/>
              <a:gd name="connsiteY85" fmla="*/ 1740023 h 3912506"/>
              <a:gd name="connsiteX86" fmla="*/ 4199138 w 4287915"/>
              <a:gd name="connsiteY86" fmla="*/ 1784411 h 3912506"/>
              <a:gd name="connsiteX87" fmla="*/ 4208015 w 4287915"/>
              <a:gd name="connsiteY87" fmla="*/ 1837677 h 3912506"/>
              <a:gd name="connsiteX88" fmla="*/ 4216893 w 4287915"/>
              <a:gd name="connsiteY88" fmla="*/ 1908699 h 3912506"/>
              <a:gd name="connsiteX89" fmla="*/ 4234648 w 4287915"/>
              <a:gd name="connsiteY89" fmla="*/ 1961965 h 3912506"/>
              <a:gd name="connsiteX90" fmla="*/ 4252404 w 4287915"/>
              <a:gd name="connsiteY90" fmla="*/ 2032986 h 3912506"/>
              <a:gd name="connsiteX91" fmla="*/ 4270159 w 4287915"/>
              <a:gd name="connsiteY91" fmla="*/ 2086252 h 3912506"/>
              <a:gd name="connsiteX92" fmla="*/ 4279037 w 4287915"/>
              <a:gd name="connsiteY92" fmla="*/ 2157274 h 3912506"/>
              <a:gd name="connsiteX93" fmla="*/ 4287915 w 4287915"/>
              <a:gd name="connsiteY93" fmla="*/ 2219417 h 3912506"/>
              <a:gd name="connsiteX94" fmla="*/ 4279037 w 4287915"/>
              <a:gd name="connsiteY94" fmla="*/ 2325949 h 3912506"/>
              <a:gd name="connsiteX95" fmla="*/ 4261281 w 4287915"/>
              <a:gd name="connsiteY95" fmla="*/ 3027285 h 3912506"/>
              <a:gd name="connsiteX96" fmla="*/ 4234648 w 4287915"/>
              <a:gd name="connsiteY96" fmla="*/ 3151573 h 3912506"/>
              <a:gd name="connsiteX97" fmla="*/ 4208015 w 4287915"/>
              <a:gd name="connsiteY97" fmla="*/ 3258105 h 3912506"/>
              <a:gd name="connsiteX98" fmla="*/ 4181382 w 4287915"/>
              <a:gd name="connsiteY98" fmla="*/ 3320248 h 3912506"/>
              <a:gd name="connsiteX99" fmla="*/ 4172505 w 4287915"/>
              <a:gd name="connsiteY99" fmla="*/ 3346881 h 3912506"/>
              <a:gd name="connsiteX100" fmla="*/ 4163627 w 4287915"/>
              <a:gd name="connsiteY100" fmla="*/ 3382392 h 3912506"/>
              <a:gd name="connsiteX101" fmla="*/ 4145872 w 4287915"/>
              <a:gd name="connsiteY101" fmla="*/ 3409025 h 3912506"/>
              <a:gd name="connsiteX102" fmla="*/ 4101483 w 4287915"/>
              <a:gd name="connsiteY102" fmla="*/ 3480046 h 3912506"/>
              <a:gd name="connsiteX103" fmla="*/ 4092606 w 4287915"/>
              <a:gd name="connsiteY103" fmla="*/ 3506679 h 3912506"/>
              <a:gd name="connsiteX104" fmla="*/ 4048217 w 4287915"/>
              <a:gd name="connsiteY104" fmla="*/ 3568823 h 3912506"/>
              <a:gd name="connsiteX105" fmla="*/ 4030462 w 4287915"/>
              <a:gd name="connsiteY105" fmla="*/ 3613211 h 3912506"/>
              <a:gd name="connsiteX106" fmla="*/ 4012707 w 4287915"/>
              <a:gd name="connsiteY106" fmla="*/ 3639844 h 3912506"/>
              <a:gd name="connsiteX107" fmla="*/ 3986074 w 4287915"/>
              <a:gd name="connsiteY107" fmla="*/ 3693110 h 3912506"/>
              <a:gd name="connsiteX108" fmla="*/ 3897297 w 4287915"/>
              <a:gd name="connsiteY108" fmla="*/ 3755254 h 3912506"/>
              <a:gd name="connsiteX109" fmla="*/ 3870664 w 4287915"/>
              <a:gd name="connsiteY109" fmla="*/ 3764132 h 3912506"/>
              <a:gd name="connsiteX110" fmla="*/ 3826276 w 4287915"/>
              <a:gd name="connsiteY110" fmla="*/ 3790765 h 3912506"/>
              <a:gd name="connsiteX111" fmla="*/ 3764132 w 4287915"/>
              <a:gd name="connsiteY111" fmla="*/ 3817398 h 3912506"/>
              <a:gd name="connsiteX112" fmla="*/ 3728621 w 4287915"/>
              <a:gd name="connsiteY112" fmla="*/ 3835153 h 3912506"/>
              <a:gd name="connsiteX113" fmla="*/ 3559946 w 4287915"/>
              <a:gd name="connsiteY113" fmla="*/ 3852909 h 3912506"/>
              <a:gd name="connsiteX114" fmla="*/ 3231472 w 4287915"/>
              <a:gd name="connsiteY114" fmla="*/ 3879542 h 3912506"/>
              <a:gd name="connsiteX115" fmla="*/ 2876365 w 4287915"/>
              <a:gd name="connsiteY115" fmla="*/ 3879542 h 3912506"/>
              <a:gd name="connsiteX116" fmla="*/ 2805344 w 4287915"/>
              <a:gd name="connsiteY116" fmla="*/ 3852909 h 3912506"/>
              <a:gd name="connsiteX117" fmla="*/ 2698812 w 4287915"/>
              <a:gd name="connsiteY117" fmla="*/ 3835153 h 3912506"/>
              <a:gd name="connsiteX118" fmla="*/ 2547891 w 4287915"/>
              <a:gd name="connsiteY118" fmla="*/ 3781887 h 3912506"/>
              <a:gd name="connsiteX119" fmla="*/ 2512381 w 4287915"/>
              <a:gd name="connsiteY119" fmla="*/ 3755254 h 3912506"/>
              <a:gd name="connsiteX120" fmla="*/ 2414726 w 4287915"/>
              <a:gd name="connsiteY120" fmla="*/ 3719743 h 3912506"/>
              <a:gd name="connsiteX121" fmla="*/ 2343705 w 4287915"/>
              <a:gd name="connsiteY121" fmla="*/ 3701988 h 3912506"/>
              <a:gd name="connsiteX122" fmla="*/ 2308194 w 4287915"/>
              <a:gd name="connsiteY122" fmla="*/ 3693110 h 3912506"/>
              <a:gd name="connsiteX123" fmla="*/ 2272683 w 4287915"/>
              <a:gd name="connsiteY123" fmla="*/ 3675355 h 3912506"/>
              <a:gd name="connsiteX124" fmla="*/ 2237173 w 4287915"/>
              <a:gd name="connsiteY124" fmla="*/ 3648722 h 3912506"/>
              <a:gd name="connsiteX125" fmla="*/ 2210540 w 4287915"/>
              <a:gd name="connsiteY125" fmla="*/ 3639844 h 3912506"/>
              <a:gd name="connsiteX126" fmla="*/ 2166151 w 4287915"/>
              <a:gd name="connsiteY126" fmla="*/ 3613211 h 3912506"/>
              <a:gd name="connsiteX127" fmla="*/ 2139518 w 4287915"/>
              <a:gd name="connsiteY127" fmla="*/ 3604334 h 3912506"/>
              <a:gd name="connsiteX128" fmla="*/ 2077375 w 4287915"/>
              <a:gd name="connsiteY128" fmla="*/ 3568823 h 3912506"/>
              <a:gd name="connsiteX129" fmla="*/ 2024109 w 4287915"/>
              <a:gd name="connsiteY129" fmla="*/ 3542190 h 3912506"/>
              <a:gd name="connsiteX130" fmla="*/ 2006353 w 4287915"/>
              <a:gd name="connsiteY130" fmla="*/ 3524435 h 3912506"/>
              <a:gd name="connsiteX131" fmla="*/ 1970843 w 4287915"/>
              <a:gd name="connsiteY131" fmla="*/ 3506679 h 3912506"/>
              <a:gd name="connsiteX132" fmla="*/ 1926454 w 4287915"/>
              <a:gd name="connsiteY132" fmla="*/ 3462291 h 3912506"/>
              <a:gd name="connsiteX133" fmla="*/ 1899821 w 4287915"/>
              <a:gd name="connsiteY133" fmla="*/ 3435658 h 3912506"/>
              <a:gd name="connsiteX134" fmla="*/ 1873188 w 4287915"/>
              <a:gd name="connsiteY134" fmla="*/ 3400147 h 3912506"/>
              <a:gd name="connsiteX135" fmla="*/ 1837678 w 4287915"/>
              <a:gd name="connsiteY135" fmla="*/ 3373514 h 3912506"/>
              <a:gd name="connsiteX136" fmla="*/ 1802167 w 4287915"/>
              <a:gd name="connsiteY136" fmla="*/ 3329126 h 3912506"/>
              <a:gd name="connsiteX137" fmla="*/ 1784412 w 4287915"/>
              <a:gd name="connsiteY137" fmla="*/ 3302493 h 3912506"/>
              <a:gd name="connsiteX138" fmla="*/ 1748901 w 4287915"/>
              <a:gd name="connsiteY138" fmla="*/ 3284738 h 3912506"/>
              <a:gd name="connsiteX139" fmla="*/ 1740023 w 4287915"/>
              <a:gd name="connsiteY139" fmla="*/ 3258105 h 3912506"/>
              <a:gd name="connsiteX140" fmla="*/ 1686757 w 4287915"/>
              <a:gd name="connsiteY140" fmla="*/ 3222594 h 3912506"/>
              <a:gd name="connsiteX141" fmla="*/ 1660124 w 4287915"/>
              <a:gd name="connsiteY141" fmla="*/ 3169328 h 3912506"/>
              <a:gd name="connsiteX142" fmla="*/ 1633491 w 4287915"/>
              <a:gd name="connsiteY142" fmla="*/ 3151573 h 3912506"/>
              <a:gd name="connsiteX143" fmla="*/ 1615736 w 4287915"/>
              <a:gd name="connsiteY143" fmla="*/ 3133817 h 3912506"/>
              <a:gd name="connsiteX144" fmla="*/ 1580225 w 4287915"/>
              <a:gd name="connsiteY144" fmla="*/ 3080551 h 3912506"/>
              <a:gd name="connsiteX145" fmla="*/ 1562470 w 4287915"/>
              <a:gd name="connsiteY145" fmla="*/ 3053918 h 3912506"/>
              <a:gd name="connsiteX146" fmla="*/ 1518081 w 4287915"/>
              <a:gd name="connsiteY146" fmla="*/ 3009530 h 3912506"/>
              <a:gd name="connsiteX147" fmla="*/ 1482571 w 4287915"/>
              <a:gd name="connsiteY147" fmla="*/ 2965142 h 3912506"/>
              <a:gd name="connsiteX148" fmla="*/ 1447060 w 4287915"/>
              <a:gd name="connsiteY148" fmla="*/ 2902998 h 3912506"/>
              <a:gd name="connsiteX149" fmla="*/ 1411549 w 4287915"/>
              <a:gd name="connsiteY149" fmla="*/ 2867487 h 3912506"/>
              <a:gd name="connsiteX150" fmla="*/ 1402672 w 4287915"/>
              <a:gd name="connsiteY150" fmla="*/ 2831976 h 3912506"/>
              <a:gd name="connsiteX151" fmla="*/ 1384916 w 4287915"/>
              <a:gd name="connsiteY151" fmla="*/ 2814221 h 3912506"/>
              <a:gd name="connsiteX152" fmla="*/ 1358283 w 4287915"/>
              <a:gd name="connsiteY152" fmla="*/ 2778710 h 3912506"/>
              <a:gd name="connsiteX153" fmla="*/ 1331650 w 4287915"/>
              <a:gd name="connsiteY153" fmla="*/ 2734322 h 3912506"/>
              <a:gd name="connsiteX154" fmla="*/ 1322773 w 4287915"/>
              <a:gd name="connsiteY154" fmla="*/ 2707689 h 3912506"/>
              <a:gd name="connsiteX155" fmla="*/ 1287262 w 4287915"/>
              <a:gd name="connsiteY155" fmla="*/ 2654423 h 3912506"/>
              <a:gd name="connsiteX156" fmla="*/ 1269507 w 4287915"/>
              <a:gd name="connsiteY156" fmla="*/ 2627790 h 3912506"/>
              <a:gd name="connsiteX157" fmla="*/ 1287262 w 4287915"/>
              <a:gd name="connsiteY157" fmla="*/ 2574524 h 3912506"/>
              <a:gd name="connsiteX158" fmla="*/ 1287262 w 4287915"/>
              <a:gd name="connsiteY158" fmla="*/ 2521258 h 3912506"/>
              <a:gd name="connsiteX159" fmla="*/ 1322773 w 4287915"/>
              <a:gd name="connsiteY159" fmla="*/ 2450237 h 3912506"/>
              <a:gd name="connsiteX160" fmla="*/ 1340528 w 4287915"/>
              <a:gd name="connsiteY160" fmla="*/ 2388093 h 3912506"/>
              <a:gd name="connsiteX161" fmla="*/ 1358283 w 4287915"/>
              <a:gd name="connsiteY161" fmla="*/ 2325949 h 3912506"/>
              <a:gd name="connsiteX162" fmla="*/ 1376039 w 4287915"/>
              <a:gd name="connsiteY162" fmla="*/ 2308194 h 3912506"/>
              <a:gd name="connsiteX163" fmla="*/ 1393794 w 4287915"/>
              <a:gd name="connsiteY163" fmla="*/ 2281561 h 3912506"/>
              <a:gd name="connsiteX164" fmla="*/ 1402672 w 4287915"/>
              <a:gd name="connsiteY164" fmla="*/ 2254928 h 3912506"/>
              <a:gd name="connsiteX165" fmla="*/ 1455938 w 4287915"/>
              <a:gd name="connsiteY165" fmla="*/ 2228295 h 3912506"/>
              <a:gd name="connsiteX166" fmla="*/ 1526959 w 4287915"/>
              <a:gd name="connsiteY166" fmla="*/ 2175029 h 3912506"/>
              <a:gd name="connsiteX167" fmla="*/ 1589103 w 4287915"/>
              <a:gd name="connsiteY167" fmla="*/ 2130641 h 3912506"/>
              <a:gd name="connsiteX168" fmla="*/ 1615736 w 4287915"/>
              <a:gd name="connsiteY168" fmla="*/ 2112885 h 3912506"/>
              <a:gd name="connsiteX169" fmla="*/ 1642369 w 4287915"/>
              <a:gd name="connsiteY169" fmla="*/ 2104008 h 3912506"/>
              <a:gd name="connsiteX170" fmla="*/ 1713390 w 4287915"/>
              <a:gd name="connsiteY170" fmla="*/ 2050742 h 3912506"/>
              <a:gd name="connsiteX171" fmla="*/ 1748901 w 4287915"/>
              <a:gd name="connsiteY171" fmla="*/ 2041864 h 3912506"/>
              <a:gd name="connsiteX172" fmla="*/ 1811045 w 4287915"/>
              <a:gd name="connsiteY172" fmla="*/ 2006353 h 3912506"/>
              <a:gd name="connsiteX173" fmla="*/ 1846555 w 4287915"/>
              <a:gd name="connsiteY173" fmla="*/ 1997476 h 3912506"/>
              <a:gd name="connsiteX174" fmla="*/ 1864311 w 4287915"/>
              <a:gd name="connsiteY174" fmla="*/ 1979720 h 3912506"/>
              <a:gd name="connsiteX175" fmla="*/ 1961965 w 4287915"/>
              <a:gd name="connsiteY175" fmla="*/ 1961965 h 3912506"/>
              <a:gd name="connsiteX176" fmla="*/ 1979720 w 4287915"/>
              <a:gd name="connsiteY176" fmla="*/ 1944209 h 3912506"/>
              <a:gd name="connsiteX177" fmla="*/ 2086252 w 4287915"/>
              <a:gd name="connsiteY177" fmla="*/ 1917576 h 3912506"/>
              <a:gd name="connsiteX178" fmla="*/ 2121763 w 4287915"/>
              <a:gd name="connsiteY178" fmla="*/ 1908699 h 3912506"/>
              <a:gd name="connsiteX179" fmla="*/ 2148396 w 4287915"/>
              <a:gd name="connsiteY179" fmla="*/ 1890943 h 3912506"/>
              <a:gd name="connsiteX180" fmla="*/ 2192784 w 4287915"/>
              <a:gd name="connsiteY180" fmla="*/ 1873188 h 3912506"/>
              <a:gd name="connsiteX181" fmla="*/ 2219417 w 4287915"/>
              <a:gd name="connsiteY181" fmla="*/ 1864310 h 3912506"/>
              <a:gd name="connsiteX182" fmla="*/ 2246050 w 4287915"/>
              <a:gd name="connsiteY182" fmla="*/ 1846555 h 3912506"/>
              <a:gd name="connsiteX183" fmla="*/ 2299316 w 4287915"/>
              <a:gd name="connsiteY183" fmla="*/ 1828800 h 3912506"/>
              <a:gd name="connsiteX184" fmla="*/ 2317072 w 4287915"/>
              <a:gd name="connsiteY184" fmla="*/ 1811044 h 3912506"/>
              <a:gd name="connsiteX185" fmla="*/ 2352582 w 4287915"/>
              <a:gd name="connsiteY185" fmla="*/ 1802167 h 3912506"/>
              <a:gd name="connsiteX186" fmla="*/ 2379215 w 4287915"/>
              <a:gd name="connsiteY186" fmla="*/ 1793289 h 3912506"/>
              <a:gd name="connsiteX187" fmla="*/ 2423604 w 4287915"/>
              <a:gd name="connsiteY187" fmla="*/ 1748901 h 3912506"/>
              <a:gd name="connsiteX188" fmla="*/ 2512381 w 4287915"/>
              <a:gd name="connsiteY188" fmla="*/ 1695635 h 3912506"/>
              <a:gd name="connsiteX189" fmla="*/ 2530136 w 4287915"/>
              <a:gd name="connsiteY189" fmla="*/ 1677879 h 3912506"/>
              <a:gd name="connsiteX190" fmla="*/ 2547891 w 4287915"/>
              <a:gd name="connsiteY190" fmla="*/ 1651246 h 3912506"/>
              <a:gd name="connsiteX191" fmla="*/ 2592280 w 4287915"/>
              <a:gd name="connsiteY191" fmla="*/ 1624613 h 3912506"/>
              <a:gd name="connsiteX192" fmla="*/ 2645546 w 4287915"/>
              <a:gd name="connsiteY192" fmla="*/ 1589103 h 3912506"/>
              <a:gd name="connsiteX193" fmla="*/ 2654423 w 4287915"/>
              <a:gd name="connsiteY193" fmla="*/ 1544714 h 3912506"/>
              <a:gd name="connsiteX194" fmla="*/ 2672179 w 4287915"/>
              <a:gd name="connsiteY194" fmla="*/ 1526959 h 3912506"/>
              <a:gd name="connsiteX195" fmla="*/ 2707689 w 4287915"/>
              <a:gd name="connsiteY195" fmla="*/ 1464815 h 3912506"/>
              <a:gd name="connsiteX196" fmla="*/ 2734322 w 4287915"/>
              <a:gd name="connsiteY196" fmla="*/ 1384916 h 3912506"/>
              <a:gd name="connsiteX197" fmla="*/ 2743200 w 4287915"/>
              <a:gd name="connsiteY197" fmla="*/ 1349406 h 3912506"/>
              <a:gd name="connsiteX198" fmla="*/ 2760955 w 4287915"/>
              <a:gd name="connsiteY198" fmla="*/ 1322773 h 3912506"/>
              <a:gd name="connsiteX199" fmla="*/ 2805344 w 4287915"/>
              <a:gd name="connsiteY199" fmla="*/ 1251751 h 3912506"/>
              <a:gd name="connsiteX200" fmla="*/ 2823099 w 4287915"/>
              <a:gd name="connsiteY200" fmla="*/ 1189608 h 3912506"/>
              <a:gd name="connsiteX201" fmla="*/ 2831977 w 4287915"/>
              <a:gd name="connsiteY201" fmla="*/ 1154097 h 3912506"/>
              <a:gd name="connsiteX202" fmla="*/ 2840854 w 4287915"/>
              <a:gd name="connsiteY202" fmla="*/ 1127464 h 3912506"/>
              <a:gd name="connsiteX203" fmla="*/ 2849732 w 4287915"/>
              <a:gd name="connsiteY203" fmla="*/ 1091953 h 3912506"/>
              <a:gd name="connsiteX204" fmla="*/ 2858610 w 4287915"/>
              <a:gd name="connsiteY204" fmla="*/ 1065320 h 3912506"/>
              <a:gd name="connsiteX205" fmla="*/ 2867487 w 4287915"/>
              <a:gd name="connsiteY205" fmla="*/ 1020932 h 3912506"/>
              <a:gd name="connsiteX206" fmla="*/ 2876365 w 4287915"/>
              <a:gd name="connsiteY206" fmla="*/ 905522 h 3912506"/>
              <a:gd name="connsiteX207" fmla="*/ 2885243 w 4287915"/>
              <a:gd name="connsiteY207" fmla="*/ 807868 h 391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4287915" h="3912506">
                <a:moveTo>
                  <a:pt x="0" y="1358283"/>
                </a:moveTo>
                <a:cubicBezTo>
                  <a:pt x="2959" y="1343487"/>
                  <a:pt x="5605" y="1328625"/>
                  <a:pt x="8878" y="1313895"/>
                </a:cubicBezTo>
                <a:cubicBezTo>
                  <a:pt x="11525" y="1301984"/>
                  <a:pt x="15749" y="1290419"/>
                  <a:pt x="17755" y="1278384"/>
                </a:cubicBezTo>
                <a:cubicBezTo>
                  <a:pt x="21677" y="1254851"/>
                  <a:pt x="19517" y="1230135"/>
                  <a:pt x="26633" y="1207363"/>
                </a:cubicBezTo>
                <a:cubicBezTo>
                  <a:pt x="34528" y="1182100"/>
                  <a:pt x="53774" y="1161452"/>
                  <a:pt x="62144" y="1136342"/>
                </a:cubicBezTo>
                <a:cubicBezTo>
                  <a:pt x="82546" y="1075135"/>
                  <a:pt x="66665" y="1096310"/>
                  <a:pt x="97654" y="1065320"/>
                </a:cubicBezTo>
                <a:cubicBezTo>
                  <a:pt x="100613" y="1056442"/>
                  <a:pt x="102347" y="1047057"/>
                  <a:pt x="106532" y="1038687"/>
                </a:cubicBezTo>
                <a:cubicBezTo>
                  <a:pt x="117732" y="1016287"/>
                  <a:pt x="125527" y="1010815"/>
                  <a:pt x="142043" y="994299"/>
                </a:cubicBezTo>
                <a:cubicBezTo>
                  <a:pt x="147961" y="982462"/>
                  <a:pt x="153232" y="970278"/>
                  <a:pt x="159798" y="958788"/>
                </a:cubicBezTo>
                <a:cubicBezTo>
                  <a:pt x="165091" y="949524"/>
                  <a:pt x="173350" y="941962"/>
                  <a:pt x="177553" y="932155"/>
                </a:cubicBezTo>
                <a:cubicBezTo>
                  <a:pt x="182359" y="920940"/>
                  <a:pt x="182573" y="908219"/>
                  <a:pt x="186431" y="896644"/>
                </a:cubicBezTo>
                <a:cubicBezTo>
                  <a:pt x="191470" y="881526"/>
                  <a:pt x="198591" y="867177"/>
                  <a:pt x="204186" y="852256"/>
                </a:cubicBezTo>
                <a:cubicBezTo>
                  <a:pt x="207472" y="843494"/>
                  <a:pt x="208879" y="833993"/>
                  <a:pt x="213064" y="825623"/>
                </a:cubicBezTo>
                <a:cubicBezTo>
                  <a:pt x="217836" y="816080"/>
                  <a:pt x="226047" y="808533"/>
                  <a:pt x="230819" y="798990"/>
                </a:cubicBezTo>
                <a:cubicBezTo>
                  <a:pt x="235004" y="790620"/>
                  <a:pt x="235512" y="780727"/>
                  <a:pt x="239697" y="772357"/>
                </a:cubicBezTo>
                <a:cubicBezTo>
                  <a:pt x="244469" y="762814"/>
                  <a:pt x="252158" y="754988"/>
                  <a:pt x="257452" y="745724"/>
                </a:cubicBezTo>
                <a:cubicBezTo>
                  <a:pt x="264018" y="734233"/>
                  <a:pt x="268642" y="721704"/>
                  <a:pt x="275208" y="710213"/>
                </a:cubicBezTo>
                <a:cubicBezTo>
                  <a:pt x="280502" y="700949"/>
                  <a:pt x="288630" y="693330"/>
                  <a:pt x="292963" y="683580"/>
                </a:cubicBezTo>
                <a:cubicBezTo>
                  <a:pt x="298323" y="671520"/>
                  <a:pt x="318612" y="599733"/>
                  <a:pt x="328474" y="585926"/>
                </a:cubicBezTo>
                <a:cubicBezTo>
                  <a:pt x="334676" y="577244"/>
                  <a:pt x="346229" y="574089"/>
                  <a:pt x="355107" y="568171"/>
                </a:cubicBezTo>
                <a:cubicBezTo>
                  <a:pt x="358066" y="559293"/>
                  <a:pt x="358369" y="549024"/>
                  <a:pt x="363984" y="541538"/>
                </a:cubicBezTo>
                <a:cubicBezTo>
                  <a:pt x="394599" y="500717"/>
                  <a:pt x="401832" y="503090"/>
                  <a:pt x="435006" y="479394"/>
                </a:cubicBezTo>
                <a:cubicBezTo>
                  <a:pt x="447046" y="470794"/>
                  <a:pt x="459149" y="462233"/>
                  <a:pt x="470516" y="452761"/>
                </a:cubicBezTo>
                <a:cubicBezTo>
                  <a:pt x="476946" y="447403"/>
                  <a:pt x="481576" y="440028"/>
                  <a:pt x="488272" y="435006"/>
                </a:cubicBezTo>
                <a:cubicBezTo>
                  <a:pt x="505344" y="422202"/>
                  <a:pt x="523783" y="411332"/>
                  <a:pt x="541538" y="399495"/>
                </a:cubicBezTo>
                <a:cubicBezTo>
                  <a:pt x="550416" y="393577"/>
                  <a:pt x="560627" y="389285"/>
                  <a:pt x="568171" y="381740"/>
                </a:cubicBezTo>
                <a:cubicBezTo>
                  <a:pt x="597862" y="352047"/>
                  <a:pt x="573363" y="374226"/>
                  <a:pt x="612559" y="346229"/>
                </a:cubicBezTo>
                <a:cubicBezTo>
                  <a:pt x="659588" y="312637"/>
                  <a:pt x="631483" y="325125"/>
                  <a:pt x="674703" y="310718"/>
                </a:cubicBezTo>
                <a:cubicBezTo>
                  <a:pt x="686540" y="301840"/>
                  <a:pt x="697667" y="291927"/>
                  <a:pt x="710214" y="284085"/>
                </a:cubicBezTo>
                <a:cubicBezTo>
                  <a:pt x="721436" y="277071"/>
                  <a:pt x="734713" y="273671"/>
                  <a:pt x="745724" y="266330"/>
                </a:cubicBezTo>
                <a:cubicBezTo>
                  <a:pt x="793213" y="234671"/>
                  <a:pt x="724594" y="258297"/>
                  <a:pt x="798990" y="239697"/>
                </a:cubicBezTo>
                <a:cubicBezTo>
                  <a:pt x="807868" y="230819"/>
                  <a:pt x="815177" y="220028"/>
                  <a:pt x="825623" y="213064"/>
                </a:cubicBezTo>
                <a:cubicBezTo>
                  <a:pt x="924094" y="147416"/>
                  <a:pt x="774103" y="270257"/>
                  <a:pt x="878889" y="186431"/>
                </a:cubicBezTo>
                <a:cubicBezTo>
                  <a:pt x="885425" y="181202"/>
                  <a:pt x="890215" y="174034"/>
                  <a:pt x="896645" y="168676"/>
                </a:cubicBezTo>
                <a:cubicBezTo>
                  <a:pt x="905209" y="161539"/>
                  <a:pt x="945430" y="131573"/>
                  <a:pt x="958788" y="124287"/>
                </a:cubicBezTo>
                <a:cubicBezTo>
                  <a:pt x="982024" y="111613"/>
                  <a:pt x="1003608" y="92519"/>
                  <a:pt x="1029810" y="88776"/>
                </a:cubicBezTo>
                <a:lnTo>
                  <a:pt x="1091953" y="79899"/>
                </a:lnTo>
                <a:cubicBezTo>
                  <a:pt x="1172034" y="39857"/>
                  <a:pt x="1072687" y="86322"/>
                  <a:pt x="1198485" y="44388"/>
                </a:cubicBezTo>
                <a:cubicBezTo>
                  <a:pt x="1244454" y="29064"/>
                  <a:pt x="1233244" y="30734"/>
                  <a:pt x="1305017" y="26633"/>
                </a:cubicBezTo>
                <a:cubicBezTo>
                  <a:pt x="1381888" y="22240"/>
                  <a:pt x="1458897" y="20714"/>
                  <a:pt x="1535837" y="17755"/>
                </a:cubicBezTo>
                <a:cubicBezTo>
                  <a:pt x="1588154" y="4675"/>
                  <a:pt x="1599122" y="0"/>
                  <a:pt x="1669002" y="0"/>
                </a:cubicBezTo>
                <a:lnTo>
                  <a:pt x="2707689" y="8877"/>
                </a:lnTo>
                <a:cubicBezTo>
                  <a:pt x="2837288" y="30478"/>
                  <a:pt x="2660965" y="2700"/>
                  <a:pt x="2876365" y="26633"/>
                </a:cubicBezTo>
                <a:cubicBezTo>
                  <a:pt x="2891362" y="28299"/>
                  <a:pt x="2905750" y="33903"/>
                  <a:pt x="2920753" y="35510"/>
                </a:cubicBezTo>
                <a:cubicBezTo>
                  <a:pt x="2988683" y="42788"/>
                  <a:pt x="3057148" y="44793"/>
                  <a:pt x="3124940" y="53266"/>
                </a:cubicBezTo>
                <a:lnTo>
                  <a:pt x="3195961" y="62143"/>
                </a:lnTo>
                <a:cubicBezTo>
                  <a:pt x="3204839" y="65102"/>
                  <a:pt x="3213596" y="68450"/>
                  <a:pt x="3222594" y="71021"/>
                </a:cubicBezTo>
                <a:cubicBezTo>
                  <a:pt x="3234326" y="74373"/>
                  <a:pt x="3246681" y="75615"/>
                  <a:pt x="3258105" y="79899"/>
                </a:cubicBezTo>
                <a:cubicBezTo>
                  <a:pt x="3270496" y="84546"/>
                  <a:pt x="3280848" y="94172"/>
                  <a:pt x="3293615" y="97654"/>
                </a:cubicBezTo>
                <a:cubicBezTo>
                  <a:pt x="3313803" y="103160"/>
                  <a:pt x="3335172" y="102789"/>
                  <a:pt x="3355759" y="106532"/>
                </a:cubicBezTo>
                <a:cubicBezTo>
                  <a:pt x="3364704" y="108158"/>
                  <a:pt x="3407033" y="118852"/>
                  <a:pt x="3417903" y="124287"/>
                </a:cubicBezTo>
                <a:cubicBezTo>
                  <a:pt x="3427446" y="129059"/>
                  <a:pt x="3434993" y="137270"/>
                  <a:pt x="3444536" y="142042"/>
                </a:cubicBezTo>
                <a:cubicBezTo>
                  <a:pt x="3452906" y="146227"/>
                  <a:pt x="3462799" y="146735"/>
                  <a:pt x="3471169" y="150920"/>
                </a:cubicBezTo>
                <a:cubicBezTo>
                  <a:pt x="3480712" y="155692"/>
                  <a:pt x="3487812" y="164930"/>
                  <a:pt x="3497802" y="168676"/>
                </a:cubicBezTo>
                <a:cubicBezTo>
                  <a:pt x="3511930" y="173974"/>
                  <a:pt x="3527394" y="174594"/>
                  <a:pt x="3542190" y="177553"/>
                </a:cubicBezTo>
                <a:cubicBezTo>
                  <a:pt x="3624178" y="232214"/>
                  <a:pt x="3523318" y="162457"/>
                  <a:pt x="3586579" y="213064"/>
                </a:cubicBezTo>
                <a:cubicBezTo>
                  <a:pt x="3594911" y="219729"/>
                  <a:pt x="3604881" y="224154"/>
                  <a:pt x="3613212" y="230819"/>
                </a:cubicBezTo>
                <a:cubicBezTo>
                  <a:pt x="3619748" y="236048"/>
                  <a:pt x="3624537" y="243217"/>
                  <a:pt x="3630967" y="248575"/>
                </a:cubicBezTo>
                <a:cubicBezTo>
                  <a:pt x="3642334" y="258047"/>
                  <a:pt x="3656015" y="264746"/>
                  <a:pt x="3666478" y="275208"/>
                </a:cubicBezTo>
                <a:cubicBezTo>
                  <a:pt x="3676940" y="285670"/>
                  <a:pt x="3683281" y="299659"/>
                  <a:pt x="3693111" y="310718"/>
                </a:cubicBezTo>
                <a:cubicBezTo>
                  <a:pt x="3707013" y="326358"/>
                  <a:pt x="3728141" y="336391"/>
                  <a:pt x="3737499" y="355107"/>
                </a:cubicBezTo>
                <a:cubicBezTo>
                  <a:pt x="3758997" y="398104"/>
                  <a:pt x="3745896" y="381259"/>
                  <a:pt x="3773010" y="408373"/>
                </a:cubicBezTo>
                <a:cubicBezTo>
                  <a:pt x="3795322" y="475315"/>
                  <a:pt x="3765224" y="392801"/>
                  <a:pt x="3799643" y="461639"/>
                </a:cubicBezTo>
                <a:cubicBezTo>
                  <a:pt x="3822692" y="507738"/>
                  <a:pt x="3791594" y="471347"/>
                  <a:pt x="3826276" y="506027"/>
                </a:cubicBezTo>
                <a:cubicBezTo>
                  <a:pt x="3832194" y="520823"/>
                  <a:pt x="3836292" y="536485"/>
                  <a:pt x="3844031" y="550415"/>
                </a:cubicBezTo>
                <a:cubicBezTo>
                  <a:pt x="3851217" y="563349"/>
                  <a:pt x="3864047" y="572692"/>
                  <a:pt x="3870664" y="585926"/>
                </a:cubicBezTo>
                <a:cubicBezTo>
                  <a:pt x="3876121" y="596839"/>
                  <a:pt x="3876190" y="609705"/>
                  <a:pt x="3879542" y="621437"/>
                </a:cubicBezTo>
                <a:cubicBezTo>
                  <a:pt x="3882113" y="630435"/>
                  <a:pt x="3886315" y="638952"/>
                  <a:pt x="3888419" y="648070"/>
                </a:cubicBezTo>
                <a:cubicBezTo>
                  <a:pt x="3895205" y="677475"/>
                  <a:pt x="3898856" y="707569"/>
                  <a:pt x="3906175" y="736846"/>
                </a:cubicBezTo>
                <a:cubicBezTo>
                  <a:pt x="3926200" y="816947"/>
                  <a:pt x="3916213" y="784718"/>
                  <a:pt x="3932808" y="834501"/>
                </a:cubicBezTo>
                <a:cubicBezTo>
                  <a:pt x="3955560" y="971025"/>
                  <a:pt x="3925033" y="820053"/>
                  <a:pt x="3959441" y="923277"/>
                </a:cubicBezTo>
                <a:cubicBezTo>
                  <a:pt x="3964213" y="937592"/>
                  <a:pt x="3964658" y="953027"/>
                  <a:pt x="3968318" y="967666"/>
                </a:cubicBezTo>
                <a:cubicBezTo>
                  <a:pt x="3970588" y="976745"/>
                  <a:pt x="3974625" y="985301"/>
                  <a:pt x="3977196" y="994299"/>
                </a:cubicBezTo>
                <a:cubicBezTo>
                  <a:pt x="3980548" y="1006031"/>
                  <a:pt x="3982722" y="1018077"/>
                  <a:pt x="3986074" y="1029809"/>
                </a:cubicBezTo>
                <a:cubicBezTo>
                  <a:pt x="3988645" y="1038807"/>
                  <a:pt x="3992380" y="1047444"/>
                  <a:pt x="3994951" y="1056442"/>
                </a:cubicBezTo>
                <a:cubicBezTo>
                  <a:pt x="3998744" y="1069717"/>
                  <a:pt x="4005611" y="1104395"/>
                  <a:pt x="4012707" y="1118586"/>
                </a:cubicBezTo>
                <a:cubicBezTo>
                  <a:pt x="4017479" y="1128129"/>
                  <a:pt x="4024544" y="1136341"/>
                  <a:pt x="4030462" y="1145219"/>
                </a:cubicBezTo>
                <a:cubicBezTo>
                  <a:pt x="4036380" y="1174811"/>
                  <a:pt x="4034721" y="1207004"/>
                  <a:pt x="4048217" y="1233996"/>
                </a:cubicBezTo>
                <a:cubicBezTo>
                  <a:pt x="4062224" y="1262009"/>
                  <a:pt x="4091137" y="1314918"/>
                  <a:pt x="4101483" y="1349406"/>
                </a:cubicBezTo>
                <a:cubicBezTo>
                  <a:pt x="4105819" y="1363859"/>
                  <a:pt x="4106701" y="1379156"/>
                  <a:pt x="4110361" y="1393794"/>
                </a:cubicBezTo>
                <a:cubicBezTo>
                  <a:pt x="4112631" y="1402872"/>
                  <a:pt x="4116777" y="1411399"/>
                  <a:pt x="4119239" y="1420427"/>
                </a:cubicBezTo>
                <a:cubicBezTo>
                  <a:pt x="4125660" y="1443969"/>
                  <a:pt x="4131076" y="1467774"/>
                  <a:pt x="4136994" y="1491448"/>
                </a:cubicBezTo>
                <a:cubicBezTo>
                  <a:pt x="4139953" y="1503285"/>
                  <a:pt x="4142014" y="1515384"/>
                  <a:pt x="4145872" y="1526959"/>
                </a:cubicBezTo>
                <a:cubicBezTo>
                  <a:pt x="4156672" y="1559363"/>
                  <a:pt x="4157506" y="1558193"/>
                  <a:pt x="4163627" y="1597980"/>
                </a:cubicBezTo>
                <a:cubicBezTo>
                  <a:pt x="4167255" y="1621561"/>
                  <a:pt x="4168108" y="1645552"/>
                  <a:pt x="4172505" y="1669002"/>
                </a:cubicBezTo>
                <a:cubicBezTo>
                  <a:pt x="4177002" y="1692986"/>
                  <a:pt x="4184773" y="1716246"/>
                  <a:pt x="4190260" y="1740023"/>
                </a:cubicBezTo>
                <a:cubicBezTo>
                  <a:pt x="4193653" y="1754726"/>
                  <a:pt x="4196439" y="1769565"/>
                  <a:pt x="4199138" y="1784411"/>
                </a:cubicBezTo>
                <a:cubicBezTo>
                  <a:pt x="4202358" y="1802121"/>
                  <a:pt x="4205469" y="1819858"/>
                  <a:pt x="4208015" y="1837677"/>
                </a:cubicBezTo>
                <a:cubicBezTo>
                  <a:pt x="4211389" y="1861295"/>
                  <a:pt x="4211894" y="1885370"/>
                  <a:pt x="4216893" y="1908699"/>
                </a:cubicBezTo>
                <a:cubicBezTo>
                  <a:pt x="4220814" y="1926999"/>
                  <a:pt x="4230109" y="1943808"/>
                  <a:pt x="4234648" y="1961965"/>
                </a:cubicBezTo>
                <a:cubicBezTo>
                  <a:pt x="4240567" y="1985639"/>
                  <a:pt x="4244687" y="2009836"/>
                  <a:pt x="4252404" y="2032986"/>
                </a:cubicBezTo>
                <a:lnTo>
                  <a:pt x="4270159" y="2086252"/>
                </a:lnTo>
                <a:cubicBezTo>
                  <a:pt x="4273118" y="2109926"/>
                  <a:pt x="4275884" y="2133625"/>
                  <a:pt x="4279037" y="2157274"/>
                </a:cubicBezTo>
                <a:cubicBezTo>
                  <a:pt x="4281803" y="2178015"/>
                  <a:pt x="4287915" y="2198492"/>
                  <a:pt x="4287915" y="2219417"/>
                </a:cubicBezTo>
                <a:cubicBezTo>
                  <a:pt x="4287915" y="2255051"/>
                  <a:pt x="4281996" y="2290438"/>
                  <a:pt x="4279037" y="2325949"/>
                </a:cubicBezTo>
                <a:cubicBezTo>
                  <a:pt x="4273118" y="2559728"/>
                  <a:pt x="4269072" y="2793561"/>
                  <a:pt x="4261281" y="3027285"/>
                </a:cubicBezTo>
                <a:cubicBezTo>
                  <a:pt x="4258000" y="3125724"/>
                  <a:pt x="4268393" y="3100957"/>
                  <a:pt x="4234648" y="3151573"/>
                </a:cubicBezTo>
                <a:cubicBezTo>
                  <a:pt x="4217724" y="3286972"/>
                  <a:pt x="4239994" y="3172828"/>
                  <a:pt x="4208015" y="3258105"/>
                </a:cubicBezTo>
                <a:cubicBezTo>
                  <a:pt x="4183446" y="3323622"/>
                  <a:pt x="4217366" y="3266274"/>
                  <a:pt x="4181382" y="3320248"/>
                </a:cubicBezTo>
                <a:cubicBezTo>
                  <a:pt x="4178423" y="3329126"/>
                  <a:pt x="4175076" y="3337883"/>
                  <a:pt x="4172505" y="3346881"/>
                </a:cubicBezTo>
                <a:cubicBezTo>
                  <a:pt x="4169153" y="3358613"/>
                  <a:pt x="4168433" y="3371177"/>
                  <a:pt x="4163627" y="3382392"/>
                </a:cubicBezTo>
                <a:cubicBezTo>
                  <a:pt x="4159424" y="3392199"/>
                  <a:pt x="4151166" y="3399761"/>
                  <a:pt x="4145872" y="3409025"/>
                </a:cubicBezTo>
                <a:cubicBezTo>
                  <a:pt x="4106879" y="3477263"/>
                  <a:pt x="4152402" y="3412155"/>
                  <a:pt x="4101483" y="3480046"/>
                </a:cubicBezTo>
                <a:cubicBezTo>
                  <a:pt x="4098524" y="3488924"/>
                  <a:pt x="4097797" y="3498893"/>
                  <a:pt x="4092606" y="3506679"/>
                </a:cubicBezTo>
                <a:cubicBezTo>
                  <a:pt x="4040010" y="3585575"/>
                  <a:pt x="4089091" y="3476857"/>
                  <a:pt x="4048217" y="3568823"/>
                </a:cubicBezTo>
                <a:cubicBezTo>
                  <a:pt x="4041745" y="3583385"/>
                  <a:pt x="4037589" y="3598958"/>
                  <a:pt x="4030462" y="3613211"/>
                </a:cubicBezTo>
                <a:cubicBezTo>
                  <a:pt x="4025690" y="3622754"/>
                  <a:pt x="4017479" y="3630301"/>
                  <a:pt x="4012707" y="3639844"/>
                </a:cubicBezTo>
                <a:cubicBezTo>
                  <a:pt x="3998267" y="3668724"/>
                  <a:pt x="4011514" y="3667670"/>
                  <a:pt x="3986074" y="3693110"/>
                </a:cubicBezTo>
                <a:cubicBezTo>
                  <a:pt x="3964674" y="3714510"/>
                  <a:pt x="3924729" y="3741538"/>
                  <a:pt x="3897297" y="3755254"/>
                </a:cubicBezTo>
                <a:cubicBezTo>
                  <a:pt x="3888927" y="3759439"/>
                  <a:pt x="3879034" y="3759947"/>
                  <a:pt x="3870664" y="3764132"/>
                </a:cubicBezTo>
                <a:cubicBezTo>
                  <a:pt x="3855231" y="3771849"/>
                  <a:pt x="3841360" y="3782385"/>
                  <a:pt x="3826276" y="3790765"/>
                </a:cubicBezTo>
                <a:cubicBezTo>
                  <a:pt x="3760037" y="3827564"/>
                  <a:pt x="3819129" y="3793828"/>
                  <a:pt x="3764132" y="3817398"/>
                </a:cubicBezTo>
                <a:cubicBezTo>
                  <a:pt x="3751968" y="3822611"/>
                  <a:pt x="3741297" y="3831350"/>
                  <a:pt x="3728621" y="3835153"/>
                </a:cubicBezTo>
                <a:cubicBezTo>
                  <a:pt x="3691369" y="3846329"/>
                  <a:pt x="3577399" y="3851322"/>
                  <a:pt x="3559946" y="3852909"/>
                </a:cubicBezTo>
                <a:cubicBezTo>
                  <a:pt x="3267745" y="3879473"/>
                  <a:pt x="3496419" y="3863956"/>
                  <a:pt x="3231472" y="3879542"/>
                </a:cubicBezTo>
                <a:cubicBezTo>
                  <a:pt x="3099604" y="3912506"/>
                  <a:pt x="3146710" y="3904118"/>
                  <a:pt x="2876365" y="3879542"/>
                </a:cubicBezTo>
                <a:cubicBezTo>
                  <a:pt x="2851185" y="3877253"/>
                  <a:pt x="2829873" y="3859041"/>
                  <a:pt x="2805344" y="3852909"/>
                </a:cubicBezTo>
                <a:cubicBezTo>
                  <a:pt x="2770418" y="3844177"/>
                  <a:pt x="2734323" y="3841072"/>
                  <a:pt x="2698812" y="3835153"/>
                </a:cubicBezTo>
                <a:cubicBezTo>
                  <a:pt x="2545434" y="3747508"/>
                  <a:pt x="2742322" y="3851326"/>
                  <a:pt x="2547891" y="3781887"/>
                </a:cubicBezTo>
                <a:cubicBezTo>
                  <a:pt x="2533957" y="3776911"/>
                  <a:pt x="2525315" y="3762439"/>
                  <a:pt x="2512381" y="3755254"/>
                </a:cubicBezTo>
                <a:cubicBezTo>
                  <a:pt x="2496502" y="3746432"/>
                  <a:pt x="2429219" y="3723884"/>
                  <a:pt x="2414726" y="3719743"/>
                </a:cubicBezTo>
                <a:cubicBezTo>
                  <a:pt x="2391263" y="3713039"/>
                  <a:pt x="2367379" y="3707906"/>
                  <a:pt x="2343705" y="3701988"/>
                </a:cubicBezTo>
                <a:cubicBezTo>
                  <a:pt x="2331868" y="3699029"/>
                  <a:pt x="2319107" y="3698566"/>
                  <a:pt x="2308194" y="3693110"/>
                </a:cubicBezTo>
                <a:cubicBezTo>
                  <a:pt x="2296357" y="3687192"/>
                  <a:pt x="2283905" y="3682369"/>
                  <a:pt x="2272683" y="3675355"/>
                </a:cubicBezTo>
                <a:cubicBezTo>
                  <a:pt x="2260136" y="3667513"/>
                  <a:pt x="2250019" y="3656063"/>
                  <a:pt x="2237173" y="3648722"/>
                </a:cubicBezTo>
                <a:cubicBezTo>
                  <a:pt x="2229048" y="3644079"/>
                  <a:pt x="2218910" y="3644029"/>
                  <a:pt x="2210540" y="3639844"/>
                </a:cubicBezTo>
                <a:cubicBezTo>
                  <a:pt x="2195106" y="3632127"/>
                  <a:pt x="2181585" y="3620928"/>
                  <a:pt x="2166151" y="3613211"/>
                </a:cubicBezTo>
                <a:cubicBezTo>
                  <a:pt x="2157781" y="3609026"/>
                  <a:pt x="2148119" y="3608020"/>
                  <a:pt x="2139518" y="3604334"/>
                </a:cubicBezTo>
                <a:cubicBezTo>
                  <a:pt x="2078962" y="3578381"/>
                  <a:pt x="2127518" y="3596680"/>
                  <a:pt x="2077375" y="3568823"/>
                </a:cubicBezTo>
                <a:cubicBezTo>
                  <a:pt x="2060022" y="3559183"/>
                  <a:pt x="2040943" y="3552711"/>
                  <a:pt x="2024109" y="3542190"/>
                </a:cubicBezTo>
                <a:cubicBezTo>
                  <a:pt x="2017011" y="3537754"/>
                  <a:pt x="2013317" y="3529078"/>
                  <a:pt x="2006353" y="3524435"/>
                </a:cubicBezTo>
                <a:cubicBezTo>
                  <a:pt x="1995342" y="3517094"/>
                  <a:pt x="1981289" y="3514804"/>
                  <a:pt x="1970843" y="3506679"/>
                </a:cubicBezTo>
                <a:cubicBezTo>
                  <a:pt x="1954326" y="3493832"/>
                  <a:pt x="1941250" y="3477087"/>
                  <a:pt x="1926454" y="3462291"/>
                </a:cubicBezTo>
                <a:cubicBezTo>
                  <a:pt x="1917576" y="3453413"/>
                  <a:pt x="1907354" y="3445702"/>
                  <a:pt x="1899821" y="3435658"/>
                </a:cubicBezTo>
                <a:cubicBezTo>
                  <a:pt x="1890943" y="3423821"/>
                  <a:pt x="1883650" y="3410610"/>
                  <a:pt x="1873188" y="3400147"/>
                </a:cubicBezTo>
                <a:cubicBezTo>
                  <a:pt x="1862726" y="3389685"/>
                  <a:pt x="1848140" y="3383976"/>
                  <a:pt x="1837678" y="3373514"/>
                </a:cubicBezTo>
                <a:cubicBezTo>
                  <a:pt x="1824280" y="3360116"/>
                  <a:pt x="1813536" y="3344285"/>
                  <a:pt x="1802167" y="3329126"/>
                </a:cubicBezTo>
                <a:cubicBezTo>
                  <a:pt x="1795765" y="3320590"/>
                  <a:pt x="1792609" y="3309323"/>
                  <a:pt x="1784412" y="3302493"/>
                </a:cubicBezTo>
                <a:cubicBezTo>
                  <a:pt x="1774245" y="3294021"/>
                  <a:pt x="1760738" y="3290656"/>
                  <a:pt x="1748901" y="3284738"/>
                </a:cubicBezTo>
                <a:cubicBezTo>
                  <a:pt x="1745942" y="3275860"/>
                  <a:pt x="1746640" y="3264722"/>
                  <a:pt x="1740023" y="3258105"/>
                </a:cubicBezTo>
                <a:cubicBezTo>
                  <a:pt x="1724934" y="3243016"/>
                  <a:pt x="1686757" y="3222594"/>
                  <a:pt x="1686757" y="3222594"/>
                </a:cubicBezTo>
                <a:cubicBezTo>
                  <a:pt x="1677879" y="3204839"/>
                  <a:pt x="1672035" y="3185209"/>
                  <a:pt x="1660124" y="3169328"/>
                </a:cubicBezTo>
                <a:cubicBezTo>
                  <a:pt x="1653722" y="3160792"/>
                  <a:pt x="1641822" y="3158238"/>
                  <a:pt x="1633491" y="3151573"/>
                </a:cubicBezTo>
                <a:cubicBezTo>
                  <a:pt x="1626955" y="3146344"/>
                  <a:pt x="1621654" y="3139736"/>
                  <a:pt x="1615736" y="3133817"/>
                </a:cubicBezTo>
                <a:cubicBezTo>
                  <a:pt x="1600134" y="3087012"/>
                  <a:pt x="1617170" y="3124885"/>
                  <a:pt x="1580225" y="3080551"/>
                </a:cubicBezTo>
                <a:cubicBezTo>
                  <a:pt x="1573395" y="3072354"/>
                  <a:pt x="1569496" y="3061948"/>
                  <a:pt x="1562470" y="3053918"/>
                </a:cubicBezTo>
                <a:cubicBezTo>
                  <a:pt x="1548691" y="3038170"/>
                  <a:pt x="1531153" y="3025870"/>
                  <a:pt x="1518081" y="3009530"/>
                </a:cubicBezTo>
                <a:lnTo>
                  <a:pt x="1482571" y="2965142"/>
                </a:lnTo>
                <a:cubicBezTo>
                  <a:pt x="1471106" y="2930748"/>
                  <a:pt x="1476000" y="2936072"/>
                  <a:pt x="1447060" y="2902998"/>
                </a:cubicBezTo>
                <a:cubicBezTo>
                  <a:pt x="1436037" y="2890400"/>
                  <a:pt x="1411549" y="2867487"/>
                  <a:pt x="1411549" y="2867487"/>
                </a:cubicBezTo>
                <a:cubicBezTo>
                  <a:pt x="1408590" y="2855650"/>
                  <a:pt x="1408129" y="2842889"/>
                  <a:pt x="1402672" y="2831976"/>
                </a:cubicBezTo>
                <a:cubicBezTo>
                  <a:pt x="1398929" y="2824490"/>
                  <a:pt x="1390274" y="2820651"/>
                  <a:pt x="1384916" y="2814221"/>
                </a:cubicBezTo>
                <a:cubicBezTo>
                  <a:pt x="1375444" y="2802854"/>
                  <a:pt x="1366490" y="2791021"/>
                  <a:pt x="1358283" y="2778710"/>
                </a:cubicBezTo>
                <a:cubicBezTo>
                  <a:pt x="1348712" y="2764353"/>
                  <a:pt x="1339367" y="2749755"/>
                  <a:pt x="1331650" y="2734322"/>
                </a:cubicBezTo>
                <a:cubicBezTo>
                  <a:pt x="1327465" y="2725952"/>
                  <a:pt x="1327318" y="2715869"/>
                  <a:pt x="1322773" y="2707689"/>
                </a:cubicBezTo>
                <a:cubicBezTo>
                  <a:pt x="1312410" y="2689035"/>
                  <a:pt x="1299099" y="2672178"/>
                  <a:pt x="1287262" y="2654423"/>
                </a:cubicBezTo>
                <a:lnTo>
                  <a:pt x="1269507" y="2627790"/>
                </a:lnTo>
                <a:cubicBezTo>
                  <a:pt x="1275425" y="2610035"/>
                  <a:pt x="1285195" y="2593125"/>
                  <a:pt x="1287262" y="2574524"/>
                </a:cubicBezTo>
                <a:cubicBezTo>
                  <a:pt x="1294921" y="2505592"/>
                  <a:pt x="1255929" y="2590190"/>
                  <a:pt x="1287262" y="2521258"/>
                </a:cubicBezTo>
                <a:cubicBezTo>
                  <a:pt x="1298215" y="2497162"/>
                  <a:pt x="1322773" y="2450237"/>
                  <a:pt x="1322773" y="2450237"/>
                </a:cubicBezTo>
                <a:cubicBezTo>
                  <a:pt x="1350511" y="2339276"/>
                  <a:pt x="1315066" y="2477206"/>
                  <a:pt x="1340528" y="2388093"/>
                </a:cubicBezTo>
                <a:cubicBezTo>
                  <a:pt x="1342637" y="2380712"/>
                  <a:pt x="1352480" y="2335620"/>
                  <a:pt x="1358283" y="2325949"/>
                </a:cubicBezTo>
                <a:cubicBezTo>
                  <a:pt x="1362589" y="2318772"/>
                  <a:pt x="1370810" y="2314730"/>
                  <a:pt x="1376039" y="2308194"/>
                </a:cubicBezTo>
                <a:cubicBezTo>
                  <a:pt x="1382704" y="2299863"/>
                  <a:pt x="1389022" y="2291104"/>
                  <a:pt x="1393794" y="2281561"/>
                </a:cubicBezTo>
                <a:cubicBezTo>
                  <a:pt x="1397979" y="2273191"/>
                  <a:pt x="1396826" y="2262235"/>
                  <a:pt x="1402672" y="2254928"/>
                </a:cubicBezTo>
                <a:cubicBezTo>
                  <a:pt x="1415188" y="2239284"/>
                  <a:pt x="1438394" y="2234143"/>
                  <a:pt x="1455938" y="2228295"/>
                </a:cubicBezTo>
                <a:cubicBezTo>
                  <a:pt x="1498608" y="2171401"/>
                  <a:pt x="1461858" y="2207579"/>
                  <a:pt x="1526959" y="2175029"/>
                </a:cubicBezTo>
                <a:cubicBezTo>
                  <a:pt x="1540908" y="2168055"/>
                  <a:pt x="1579720" y="2137344"/>
                  <a:pt x="1589103" y="2130641"/>
                </a:cubicBezTo>
                <a:cubicBezTo>
                  <a:pt x="1597785" y="2124439"/>
                  <a:pt x="1606193" y="2117657"/>
                  <a:pt x="1615736" y="2112885"/>
                </a:cubicBezTo>
                <a:cubicBezTo>
                  <a:pt x="1624106" y="2108700"/>
                  <a:pt x="1633491" y="2106967"/>
                  <a:pt x="1642369" y="2104008"/>
                </a:cubicBezTo>
                <a:cubicBezTo>
                  <a:pt x="1686447" y="2059929"/>
                  <a:pt x="1670003" y="2063138"/>
                  <a:pt x="1713390" y="2050742"/>
                </a:cubicBezTo>
                <a:cubicBezTo>
                  <a:pt x="1725122" y="2047390"/>
                  <a:pt x="1737064" y="2044823"/>
                  <a:pt x="1748901" y="2041864"/>
                </a:cubicBezTo>
                <a:cubicBezTo>
                  <a:pt x="1770976" y="2027147"/>
                  <a:pt x="1785303" y="2016006"/>
                  <a:pt x="1811045" y="2006353"/>
                </a:cubicBezTo>
                <a:cubicBezTo>
                  <a:pt x="1822469" y="2002069"/>
                  <a:pt x="1834718" y="2000435"/>
                  <a:pt x="1846555" y="1997476"/>
                </a:cubicBezTo>
                <a:cubicBezTo>
                  <a:pt x="1852474" y="1991557"/>
                  <a:pt x="1856824" y="1983463"/>
                  <a:pt x="1864311" y="1979720"/>
                </a:cubicBezTo>
                <a:cubicBezTo>
                  <a:pt x="1881057" y="1971347"/>
                  <a:pt x="1954739" y="1962997"/>
                  <a:pt x="1961965" y="1961965"/>
                </a:cubicBezTo>
                <a:cubicBezTo>
                  <a:pt x="1967883" y="1956046"/>
                  <a:pt x="1972453" y="1948362"/>
                  <a:pt x="1979720" y="1944209"/>
                </a:cubicBezTo>
                <a:cubicBezTo>
                  <a:pt x="2021388" y="1920399"/>
                  <a:pt x="2037416" y="1926455"/>
                  <a:pt x="2086252" y="1917576"/>
                </a:cubicBezTo>
                <a:cubicBezTo>
                  <a:pt x="2098256" y="1915393"/>
                  <a:pt x="2109926" y="1911658"/>
                  <a:pt x="2121763" y="1908699"/>
                </a:cubicBezTo>
                <a:cubicBezTo>
                  <a:pt x="2130641" y="1902780"/>
                  <a:pt x="2138853" y="1895715"/>
                  <a:pt x="2148396" y="1890943"/>
                </a:cubicBezTo>
                <a:cubicBezTo>
                  <a:pt x="2162649" y="1883816"/>
                  <a:pt x="2177863" y="1878783"/>
                  <a:pt x="2192784" y="1873188"/>
                </a:cubicBezTo>
                <a:cubicBezTo>
                  <a:pt x="2201546" y="1869902"/>
                  <a:pt x="2211047" y="1868495"/>
                  <a:pt x="2219417" y="1864310"/>
                </a:cubicBezTo>
                <a:cubicBezTo>
                  <a:pt x="2228960" y="1859538"/>
                  <a:pt x="2236300" y="1850888"/>
                  <a:pt x="2246050" y="1846555"/>
                </a:cubicBezTo>
                <a:cubicBezTo>
                  <a:pt x="2263153" y="1838954"/>
                  <a:pt x="2299316" y="1828800"/>
                  <a:pt x="2299316" y="1828800"/>
                </a:cubicBezTo>
                <a:cubicBezTo>
                  <a:pt x="2305235" y="1822881"/>
                  <a:pt x="2309585" y="1814787"/>
                  <a:pt x="2317072" y="1811044"/>
                </a:cubicBezTo>
                <a:cubicBezTo>
                  <a:pt x="2327985" y="1805588"/>
                  <a:pt x="2340851" y="1805519"/>
                  <a:pt x="2352582" y="1802167"/>
                </a:cubicBezTo>
                <a:cubicBezTo>
                  <a:pt x="2361580" y="1799596"/>
                  <a:pt x="2370337" y="1796248"/>
                  <a:pt x="2379215" y="1793289"/>
                </a:cubicBezTo>
                <a:cubicBezTo>
                  <a:pt x="2394011" y="1778493"/>
                  <a:pt x="2406193" y="1760508"/>
                  <a:pt x="2423604" y="1748901"/>
                </a:cubicBezTo>
                <a:cubicBezTo>
                  <a:pt x="2487881" y="1706049"/>
                  <a:pt x="2457783" y="1722933"/>
                  <a:pt x="2512381" y="1695635"/>
                </a:cubicBezTo>
                <a:cubicBezTo>
                  <a:pt x="2518299" y="1689716"/>
                  <a:pt x="2524907" y="1684415"/>
                  <a:pt x="2530136" y="1677879"/>
                </a:cubicBezTo>
                <a:cubicBezTo>
                  <a:pt x="2536801" y="1669547"/>
                  <a:pt x="2539790" y="1658190"/>
                  <a:pt x="2547891" y="1651246"/>
                </a:cubicBezTo>
                <a:cubicBezTo>
                  <a:pt x="2560992" y="1640016"/>
                  <a:pt x="2578476" y="1634966"/>
                  <a:pt x="2592280" y="1624613"/>
                </a:cubicBezTo>
                <a:cubicBezTo>
                  <a:pt x="2645480" y="1584714"/>
                  <a:pt x="2592133" y="1606906"/>
                  <a:pt x="2645546" y="1589103"/>
                </a:cubicBezTo>
                <a:cubicBezTo>
                  <a:pt x="2648505" y="1574307"/>
                  <a:pt x="2648479" y="1558583"/>
                  <a:pt x="2654423" y="1544714"/>
                </a:cubicBezTo>
                <a:cubicBezTo>
                  <a:pt x="2657720" y="1537021"/>
                  <a:pt x="2666950" y="1533495"/>
                  <a:pt x="2672179" y="1526959"/>
                </a:cubicBezTo>
                <a:cubicBezTo>
                  <a:pt x="2688909" y="1506047"/>
                  <a:pt x="2695539" y="1489115"/>
                  <a:pt x="2707689" y="1464815"/>
                </a:cubicBezTo>
                <a:cubicBezTo>
                  <a:pt x="2728957" y="1337211"/>
                  <a:pt x="2700278" y="1464351"/>
                  <a:pt x="2734322" y="1384916"/>
                </a:cubicBezTo>
                <a:cubicBezTo>
                  <a:pt x="2739128" y="1373702"/>
                  <a:pt x="2738394" y="1360620"/>
                  <a:pt x="2743200" y="1349406"/>
                </a:cubicBezTo>
                <a:cubicBezTo>
                  <a:pt x="2747403" y="1339599"/>
                  <a:pt x="2755661" y="1332037"/>
                  <a:pt x="2760955" y="1322773"/>
                </a:cubicBezTo>
                <a:cubicBezTo>
                  <a:pt x="2799950" y="1254532"/>
                  <a:pt x="2754423" y="1319646"/>
                  <a:pt x="2805344" y="1251751"/>
                </a:cubicBezTo>
                <a:cubicBezTo>
                  <a:pt x="2833085" y="1140780"/>
                  <a:pt x="2797635" y="1278730"/>
                  <a:pt x="2823099" y="1189608"/>
                </a:cubicBezTo>
                <a:cubicBezTo>
                  <a:pt x="2826451" y="1177876"/>
                  <a:pt x="2828625" y="1165829"/>
                  <a:pt x="2831977" y="1154097"/>
                </a:cubicBezTo>
                <a:cubicBezTo>
                  <a:pt x="2834548" y="1145099"/>
                  <a:pt x="2838283" y="1136462"/>
                  <a:pt x="2840854" y="1127464"/>
                </a:cubicBezTo>
                <a:cubicBezTo>
                  <a:pt x="2844206" y="1115732"/>
                  <a:pt x="2846380" y="1103685"/>
                  <a:pt x="2849732" y="1091953"/>
                </a:cubicBezTo>
                <a:cubicBezTo>
                  <a:pt x="2852303" y="1082955"/>
                  <a:pt x="2856340" y="1074399"/>
                  <a:pt x="2858610" y="1065320"/>
                </a:cubicBezTo>
                <a:cubicBezTo>
                  <a:pt x="2862270" y="1050682"/>
                  <a:pt x="2864528" y="1035728"/>
                  <a:pt x="2867487" y="1020932"/>
                </a:cubicBezTo>
                <a:cubicBezTo>
                  <a:pt x="2870446" y="982462"/>
                  <a:pt x="2873161" y="943972"/>
                  <a:pt x="2876365" y="905522"/>
                </a:cubicBezTo>
                <a:cubicBezTo>
                  <a:pt x="2879079" y="872949"/>
                  <a:pt x="2885243" y="807868"/>
                  <a:pt x="2885243" y="807868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251520" y="2008747"/>
            <a:ext cx="6552017" cy="2696179"/>
          </a:xfrm>
          <a:custGeom>
            <a:avLst/>
            <a:gdLst>
              <a:gd name="connsiteX0" fmla="*/ 6348665 w 6348665"/>
              <a:gd name="connsiteY0" fmla="*/ 2201662 h 3497802"/>
              <a:gd name="connsiteX1" fmla="*/ 6304276 w 6348665"/>
              <a:gd name="connsiteY1" fmla="*/ 2237173 h 3497802"/>
              <a:gd name="connsiteX2" fmla="*/ 6277643 w 6348665"/>
              <a:gd name="connsiteY2" fmla="*/ 2281561 h 3497802"/>
              <a:gd name="connsiteX3" fmla="*/ 6268766 w 6348665"/>
              <a:gd name="connsiteY3" fmla="*/ 2308194 h 3497802"/>
              <a:gd name="connsiteX4" fmla="*/ 6224377 w 6348665"/>
              <a:gd name="connsiteY4" fmla="*/ 2361460 h 3497802"/>
              <a:gd name="connsiteX5" fmla="*/ 6171111 w 6348665"/>
              <a:gd name="connsiteY5" fmla="*/ 2432481 h 3497802"/>
              <a:gd name="connsiteX6" fmla="*/ 6144478 w 6348665"/>
              <a:gd name="connsiteY6" fmla="*/ 2459114 h 3497802"/>
              <a:gd name="connsiteX7" fmla="*/ 6117845 w 6348665"/>
              <a:gd name="connsiteY7" fmla="*/ 2485747 h 3497802"/>
              <a:gd name="connsiteX8" fmla="*/ 6100090 w 6348665"/>
              <a:gd name="connsiteY8" fmla="*/ 2512381 h 3497802"/>
              <a:gd name="connsiteX9" fmla="*/ 6073457 w 6348665"/>
              <a:gd name="connsiteY9" fmla="*/ 2547891 h 3497802"/>
              <a:gd name="connsiteX10" fmla="*/ 6029069 w 6348665"/>
              <a:gd name="connsiteY10" fmla="*/ 2601157 h 3497802"/>
              <a:gd name="connsiteX11" fmla="*/ 5993558 w 6348665"/>
              <a:gd name="connsiteY11" fmla="*/ 2654423 h 3497802"/>
              <a:gd name="connsiteX12" fmla="*/ 5975803 w 6348665"/>
              <a:gd name="connsiteY12" fmla="*/ 2672179 h 3497802"/>
              <a:gd name="connsiteX13" fmla="*/ 5958047 w 6348665"/>
              <a:gd name="connsiteY13" fmla="*/ 2698812 h 3497802"/>
              <a:gd name="connsiteX14" fmla="*/ 5922537 w 6348665"/>
              <a:gd name="connsiteY14" fmla="*/ 2725445 h 3497802"/>
              <a:gd name="connsiteX15" fmla="*/ 5904781 w 6348665"/>
              <a:gd name="connsiteY15" fmla="*/ 2743200 h 3497802"/>
              <a:gd name="connsiteX16" fmla="*/ 5878148 w 6348665"/>
              <a:gd name="connsiteY16" fmla="*/ 2787588 h 3497802"/>
              <a:gd name="connsiteX17" fmla="*/ 5851515 w 6348665"/>
              <a:gd name="connsiteY17" fmla="*/ 2823099 h 3497802"/>
              <a:gd name="connsiteX18" fmla="*/ 5816005 w 6348665"/>
              <a:gd name="connsiteY18" fmla="*/ 2849732 h 3497802"/>
              <a:gd name="connsiteX19" fmla="*/ 5798249 w 6348665"/>
              <a:gd name="connsiteY19" fmla="*/ 2867487 h 3497802"/>
              <a:gd name="connsiteX20" fmla="*/ 5789372 w 6348665"/>
              <a:gd name="connsiteY20" fmla="*/ 2894120 h 3497802"/>
              <a:gd name="connsiteX21" fmla="*/ 5744983 w 6348665"/>
              <a:gd name="connsiteY21" fmla="*/ 2938509 h 3497802"/>
              <a:gd name="connsiteX22" fmla="*/ 5718350 w 6348665"/>
              <a:gd name="connsiteY22" fmla="*/ 2965142 h 3497802"/>
              <a:gd name="connsiteX23" fmla="*/ 5665084 w 6348665"/>
              <a:gd name="connsiteY23" fmla="*/ 3018408 h 3497802"/>
              <a:gd name="connsiteX24" fmla="*/ 5611818 w 6348665"/>
              <a:gd name="connsiteY24" fmla="*/ 3071674 h 3497802"/>
              <a:gd name="connsiteX25" fmla="*/ 5585185 w 6348665"/>
              <a:gd name="connsiteY25" fmla="*/ 3089429 h 3497802"/>
              <a:gd name="connsiteX26" fmla="*/ 5558552 w 6348665"/>
              <a:gd name="connsiteY26" fmla="*/ 3116062 h 3497802"/>
              <a:gd name="connsiteX27" fmla="*/ 5523041 w 6348665"/>
              <a:gd name="connsiteY27" fmla="*/ 3124940 h 3497802"/>
              <a:gd name="connsiteX28" fmla="*/ 5460898 w 6348665"/>
              <a:gd name="connsiteY28" fmla="*/ 3169328 h 3497802"/>
              <a:gd name="connsiteX29" fmla="*/ 5407632 w 6348665"/>
              <a:gd name="connsiteY29" fmla="*/ 3204839 h 3497802"/>
              <a:gd name="connsiteX30" fmla="*/ 5389876 w 6348665"/>
              <a:gd name="connsiteY30" fmla="*/ 3222594 h 3497802"/>
              <a:gd name="connsiteX31" fmla="*/ 5354366 w 6348665"/>
              <a:gd name="connsiteY31" fmla="*/ 3240349 h 3497802"/>
              <a:gd name="connsiteX32" fmla="*/ 5336610 w 6348665"/>
              <a:gd name="connsiteY32" fmla="*/ 3258105 h 3497802"/>
              <a:gd name="connsiteX33" fmla="*/ 5230078 w 6348665"/>
              <a:gd name="connsiteY33" fmla="*/ 3302493 h 3497802"/>
              <a:gd name="connsiteX34" fmla="*/ 5132424 w 6348665"/>
              <a:gd name="connsiteY34" fmla="*/ 3364637 h 3497802"/>
              <a:gd name="connsiteX35" fmla="*/ 5070280 w 6348665"/>
              <a:gd name="connsiteY35" fmla="*/ 3382392 h 3497802"/>
              <a:gd name="connsiteX36" fmla="*/ 5008137 w 6348665"/>
              <a:gd name="connsiteY36" fmla="*/ 3409025 h 3497802"/>
              <a:gd name="connsiteX37" fmla="*/ 4945993 w 6348665"/>
              <a:gd name="connsiteY37" fmla="*/ 3444536 h 3497802"/>
              <a:gd name="connsiteX38" fmla="*/ 4892727 w 6348665"/>
              <a:gd name="connsiteY38" fmla="*/ 3453414 h 3497802"/>
              <a:gd name="connsiteX39" fmla="*/ 4857216 w 6348665"/>
              <a:gd name="connsiteY39" fmla="*/ 3462291 h 3497802"/>
              <a:gd name="connsiteX40" fmla="*/ 4803950 w 6348665"/>
              <a:gd name="connsiteY40" fmla="*/ 3480047 h 3497802"/>
              <a:gd name="connsiteX41" fmla="*/ 4777317 w 6348665"/>
              <a:gd name="connsiteY41" fmla="*/ 3488924 h 3497802"/>
              <a:gd name="connsiteX42" fmla="*/ 4732929 w 6348665"/>
              <a:gd name="connsiteY42" fmla="*/ 3497802 h 3497802"/>
              <a:gd name="connsiteX43" fmla="*/ 2708820 w 6348665"/>
              <a:gd name="connsiteY43" fmla="*/ 3488924 h 3497802"/>
              <a:gd name="connsiteX44" fmla="*/ 2575655 w 6348665"/>
              <a:gd name="connsiteY44" fmla="*/ 3462291 h 3497802"/>
              <a:gd name="connsiteX45" fmla="*/ 2522389 w 6348665"/>
              <a:gd name="connsiteY45" fmla="*/ 3453414 h 3497802"/>
              <a:gd name="connsiteX46" fmla="*/ 2380346 w 6348665"/>
              <a:gd name="connsiteY46" fmla="*/ 3426781 h 3497802"/>
              <a:gd name="connsiteX47" fmla="*/ 2256059 w 6348665"/>
              <a:gd name="connsiteY47" fmla="*/ 3400147 h 3497802"/>
              <a:gd name="connsiteX48" fmla="*/ 2211671 w 6348665"/>
              <a:gd name="connsiteY48" fmla="*/ 3382392 h 3497802"/>
              <a:gd name="connsiteX49" fmla="*/ 2185038 w 6348665"/>
              <a:gd name="connsiteY49" fmla="*/ 3373514 h 3497802"/>
              <a:gd name="connsiteX50" fmla="*/ 2140649 w 6348665"/>
              <a:gd name="connsiteY50" fmla="*/ 3355759 h 3497802"/>
              <a:gd name="connsiteX51" fmla="*/ 2025240 w 6348665"/>
              <a:gd name="connsiteY51" fmla="*/ 3329126 h 3497802"/>
              <a:gd name="connsiteX52" fmla="*/ 1900952 w 6348665"/>
              <a:gd name="connsiteY52" fmla="*/ 3302493 h 3497802"/>
              <a:gd name="connsiteX53" fmla="*/ 1812175 w 6348665"/>
              <a:gd name="connsiteY53" fmla="*/ 3275860 h 3497802"/>
              <a:gd name="connsiteX54" fmla="*/ 1687888 w 6348665"/>
              <a:gd name="connsiteY54" fmla="*/ 3249227 h 3497802"/>
              <a:gd name="connsiteX55" fmla="*/ 1643500 w 6348665"/>
              <a:gd name="connsiteY55" fmla="*/ 3231472 h 3497802"/>
              <a:gd name="connsiteX56" fmla="*/ 1590234 w 6348665"/>
              <a:gd name="connsiteY56" fmla="*/ 3213716 h 3497802"/>
              <a:gd name="connsiteX57" fmla="*/ 1510335 w 6348665"/>
              <a:gd name="connsiteY57" fmla="*/ 3178206 h 3497802"/>
              <a:gd name="connsiteX58" fmla="*/ 1457069 w 6348665"/>
              <a:gd name="connsiteY58" fmla="*/ 3169328 h 3497802"/>
              <a:gd name="connsiteX59" fmla="*/ 1332781 w 6348665"/>
              <a:gd name="connsiteY59" fmla="*/ 3142695 h 3497802"/>
              <a:gd name="connsiteX60" fmla="*/ 1288393 w 6348665"/>
              <a:gd name="connsiteY60" fmla="*/ 3124940 h 3497802"/>
              <a:gd name="connsiteX61" fmla="*/ 1252882 w 6348665"/>
              <a:gd name="connsiteY61" fmla="*/ 3116062 h 3497802"/>
              <a:gd name="connsiteX62" fmla="*/ 1199616 w 6348665"/>
              <a:gd name="connsiteY62" fmla="*/ 3098307 h 3497802"/>
              <a:gd name="connsiteX63" fmla="*/ 1128595 w 6348665"/>
              <a:gd name="connsiteY63" fmla="*/ 3080551 h 3497802"/>
              <a:gd name="connsiteX64" fmla="*/ 1057574 w 6348665"/>
              <a:gd name="connsiteY64" fmla="*/ 3053918 h 3497802"/>
              <a:gd name="connsiteX65" fmla="*/ 1013185 w 6348665"/>
              <a:gd name="connsiteY65" fmla="*/ 3045041 h 3497802"/>
              <a:gd name="connsiteX66" fmla="*/ 959919 w 6348665"/>
              <a:gd name="connsiteY66" fmla="*/ 3027285 h 3497802"/>
              <a:gd name="connsiteX67" fmla="*/ 924408 w 6348665"/>
              <a:gd name="connsiteY67" fmla="*/ 3018408 h 3497802"/>
              <a:gd name="connsiteX68" fmla="*/ 835632 w 6348665"/>
              <a:gd name="connsiteY68" fmla="*/ 2991775 h 3497802"/>
              <a:gd name="connsiteX69" fmla="*/ 729100 w 6348665"/>
              <a:gd name="connsiteY69" fmla="*/ 2956264 h 3497802"/>
              <a:gd name="connsiteX70" fmla="*/ 666956 w 6348665"/>
              <a:gd name="connsiteY70" fmla="*/ 2920753 h 3497802"/>
              <a:gd name="connsiteX71" fmla="*/ 631445 w 6348665"/>
              <a:gd name="connsiteY71" fmla="*/ 2911876 h 3497802"/>
              <a:gd name="connsiteX72" fmla="*/ 578179 w 6348665"/>
              <a:gd name="connsiteY72" fmla="*/ 2885243 h 3497802"/>
              <a:gd name="connsiteX73" fmla="*/ 551546 w 6348665"/>
              <a:gd name="connsiteY73" fmla="*/ 2858610 h 3497802"/>
              <a:gd name="connsiteX74" fmla="*/ 524913 w 6348665"/>
              <a:gd name="connsiteY74" fmla="*/ 2840854 h 3497802"/>
              <a:gd name="connsiteX75" fmla="*/ 436137 w 6348665"/>
              <a:gd name="connsiteY75" fmla="*/ 2814221 h 3497802"/>
              <a:gd name="connsiteX76" fmla="*/ 382871 w 6348665"/>
              <a:gd name="connsiteY76" fmla="*/ 2787588 h 3497802"/>
              <a:gd name="connsiteX77" fmla="*/ 338482 w 6348665"/>
              <a:gd name="connsiteY77" fmla="*/ 2752078 h 3497802"/>
              <a:gd name="connsiteX78" fmla="*/ 311849 w 6348665"/>
              <a:gd name="connsiteY78" fmla="*/ 2743200 h 3497802"/>
              <a:gd name="connsiteX79" fmla="*/ 276339 w 6348665"/>
              <a:gd name="connsiteY79" fmla="*/ 2716567 h 3497802"/>
              <a:gd name="connsiteX80" fmla="*/ 240828 w 6348665"/>
              <a:gd name="connsiteY80" fmla="*/ 2698812 h 3497802"/>
              <a:gd name="connsiteX81" fmla="*/ 196440 w 6348665"/>
              <a:gd name="connsiteY81" fmla="*/ 2672179 h 3497802"/>
              <a:gd name="connsiteX82" fmla="*/ 178684 w 6348665"/>
              <a:gd name="connsiteY82" fmla="*/ 2654423 h 3497802"/>
              <a:gd name="connsiteX83" fmla="*/ 98785 w 6348665"/>
              <a:gd name="connsiteY83" fmla="*/ 2601157 h 3497802"/>
              <a:gd name="connsiteX84" fmla="*/ 72152 w 6348665"/>
              <a:gd name="connsiteY84" fmla="*/ 2565647 h 3497802"/>
              <a:gd name="connsiteX85" fmla="*/ 27764 w 6348665"/>
              <a:gd name="connsiteY85" fmla="*/ 2521258 h 3497802"/>
              <a:gd name="connsiteX86" fmla="*/ 10008 w 6348665"/>
              <a:gd name="connsiteY86" fmla="*/ 2459114 h 3497802"/>
              <a:gd name="connsiteX87" fmla="*/ 1131 w 6348665"/>
              <a:gd name="connsiteY87" fmla="*/ 2423604 h 3497802"/>
              <a:gd name="connsiteX88" fmla="*/ 18886 w 6348665"/>
              <a:gd name="connsiteY88" fmla="*/ 2139518 h 3497802"/>
              <a:gd name="connsiteX89" fmla="*/ 36641 w 6348665"/>
              <a:gd name="connsiteY89" fmla="*/ 2104008 h 3497802"/>
              <a:gd name="connsiteX90" fmla="*/ 63274 w 6348665"/>
              <a:gd name="connsiteY90" fmla="*/ 2032986 h 3497802"/>
              <a:gd name="connsiteX91" fmla="*/ 72152 w 6348665"/>
              <a:gd name="connsiteY91" fmla="*/ 2006353 h 3497802"/>
              <a:gd name="connsiteX92" fmla="*/ 98785 w 6348665"/>
              <a:gd name="connsiteY92" fmla="*/ 1988598 h 3497802"/>
              <a:gd name="connsiteX93" fmla="*/ 116540 w 6348665"/>
              <a:gd name="connsiteY93" fmla="*/ 1961965 h 3497802"/>
              <a:gd name="connsiteX94" fmla="*/ 152051 w 6348665"/>
              <a:gd name="connsiteY94" fmla="*/ 1926454 h 3497802"/>
              <a:gd name="connsiteX95" fmla="*/ 223073 w 6348665"/>
              <a:gd name="connsiteY95" fmla="*/ 1873188 h 3497802"/>
              <a:gd name="connsiteX96" fmla="*/ 249706 w 6348665"/>
              <a:gd name="connsiteY96" fmla="*/ 1864311 h 3497802"/>
              <a:gd name="connsiteX97" fmla="*/ 267461 w 6348665"/>
              <a:gd name="connsiteY97" fmla="*/ 1846555 h 3497802"/>
              <a:gd name="connsiteX98" fmla="*/ 320727 w 6348665"/>
              <a:gd name="connsiteY98" fmla="*/ 1819922 h 3497802"/>
              <a:gd name="connsiteX99" fmla="*/ 373993 w 6348665"/>
              <a:gd name="connsiteY99" fmla="*/ 1784412 h 3497802"/>
              <a:gd name="connsiteX100" fmla="*/ 436137 w 6348665"/>
              <a:gd name="connsiteY100" fmla="*/ 1748901 h 3497802"/>
              <a:gd name="connsiteX101" fmla="*/ 489403 w 6348665"/>
              <a:gd name="connsiteY101" fmla="*/ 1731146 h 3497802"/>
              <a:gd name="connsiteX102" fmla="*/ 533791 w 6348665"/>
              <a:gd name="connsiteY102" fmla="*/ 1695635 h 3497802"/>
              <a:gd name="connsiteX103" fmla="*/ 560424 w 6348665"/>
              <a:gd name="connsiteY103" fmla="*/ 1686757 h 3497802"/>
              <a:gd name="connsiteX104" fmla="*/ 613690 w 6348665"/>
              <a:gd name="connsiteY104" fmla="*/ 1651247 h 3497802"/>
              <a:gd name="connsiteX105" fmla="*/ 640323 w 6348665"/>
              <a:gd name="connsiteY105" fmla="*/ 1633491 h 3497802"/>
              <a:gd name="connsiteX106" fmla="*/ 666956 w 6348665"/>
              <a:gd name="connsiteY106" fmla="*/ 1615736 h 3497802"/>
              <a:gd name="connsiteX107" fmla="*/ 702467 w 6348665"/>
              <a:gd name="connsiteY107" fmla="*/ 1589103 h 3497802"/>
              <a:gd name="connsiteX108" fmla="*/ 729100 w 6348665"/>
              <a:gd name="connsiteY108" fmla="*/ 1571347 h 3497802"/>
              <a:gd name="connsiteX109" fmla="*/ 791243 w 6348665"/>
              <a:gd name="connsiteY109" fmla="*/ 1535837 h 3497802"/>
              <a:gd name="connsiteX110" fmla="*/ 862265 w 6348665"/>
              <a:gd name="connsiteY110" fmla="*/ 1509204 h 3497802"/>
              <a:gd name="connsiteX111" fmla="*/ 880020 w 6348665"/>
              <a:gd name="connsiteY111" fmla="*/ 1491448 h 3497802"/>
              <a:gd name="connsiteX112" fmla="*/ 906653 w 6348665"/>
              <a:gd name="connsiteY112" fmla="*/ 1482571 h 3497802"/>
              <a:gd name="connsiteX113" fmla="*/ 933286 w 6348665"/>
              <a:gd name="connsiteY113" fmla="*/ 1464815 h 3497802"/>
              <a:gd name="connsiteX114" fmla="*/ 1048696 w 6348665"/>
              <a:gd name="connsiteY114" fmla="*/ 1429305 h 3497802"/>
              <a:gd name="connsiteX115" fmla="*/ 1066451 w 6348665"/>
              <a:gd name="connsiteY115" fmla="*/ 1411549 h 3497802"/>
              <a:gd name="connsiteX116" fmla="*/ 1093084 w 6348665"/>
              <a:gd name="connsiteY116" fmla="*/ 1402672 h 3497802"/>
              <a:gd name="connsiteX117" fmla="*/ 1270638 w 6348665"/>
              <a:gd name="connsiteY117" fmla="*/ 1376039 h 3497802"/>
              <a:gd name="connsiteX118" fmla="*/ 1306148 w 6348665"/>
              <a:gd name="connsiteY118" fmla="*/ 1367161 h 3497802"/>
              <a:gd name="connsiteX119" fmla="*/ 1332781 w 6348665"/>
              <a:gd name="connsiteY119" fmla="*/ 1358283 h 3497802"/>
              <a:gd name="connsiteX120" fmla="*/ 1430436 w 6348665"/>
              <a:gd name="connsiteY120" fmla="*/ 1349406 h 3497802"/>
              <a:gd name="connsiteX121" fmla="*/ 1679010 w 6348665"/>
              <a:gd name="connsiteY121" fmla="*/ 1322773 h 3497802"/>
              <a:gd name="connsiteX122" fmla="*/ 2744331 w 6348665"/>
              <a:gd name="connsiteY122" fmla="*/ 1322773 h 3497802"/>
              <a:gd name="connsiteX123" fmla="*/ 2788719 w 6348665"/>
              <a:gd name="connsiteY123" fmla="*/ 1305017 h 3497802"/>
              <a:gd name="connsiteX124" fmla="*/ 2850863 w 6348665"/>
              <a:gd name="connsiteY124" fmla="*/ 1296140 h 3497802"/>
              <a:gd name="connsiteX125" fmla="*/ 2895251 w 6348665"/>
              <a:gd name="connsiteY125" fmla="*/ 1278384 h 3497802"/>
              <a:gd name="connsiteX126" fmla="*/ 2930762 w 6348665"/>
              <a:gd name="connsiteY126" fmla="*/ 1269507 h 3497802"/>
              <a:gd name="connsiteX127" fmla="*/ 3001783 w 6348665"/>
              <a:gd name="connsiteY127" fmla="*/ 1242874 h 3497802"/>
              <a:gd name="connsiteX128" fmla="*/ 3072805 w 6348665"/>
              <a:gd name="connsiteY128" fmla="*/ 1207363 h 3497802"/>
              <a:gd name="connsiteX129" fmla="*/ 3099438 w 6348665"/>
              <a:gd name="connsiteY129" fmla="*/ 1198485 h 3497802"/>
              <a:gd name="connsiteX130" fmla="*/ 3152704 w 6348665"/>
              <a:gd name="connsiteY130" fmla="*/ 1154097 h 3497802"/>
              <a:gd name="connsiteX131" fmla="*/ 3188214 w 6348665"/>
              <a:gd name="connsiteY131" fmla="*/ 1145219 h 3497802"/>
              <a:gd name="connsiteX132" fmla="*/ 3276991 w 6348665"/>
              <a:gd name="connsiteY132" fmla="*/ 1065320 h 3497802"/>
              <a:gd name="connsiteX133" fmla="*/ 3330257 w 6348665"/>
              <a:gd name="connsiteY133" fmla="*/ 1012054 h 3497802"/>
              <a:gd name="connsiteX134" fmla="*/ 3339135 w 6348665"/>
              <a:gd name="connsiteY134" fmla="*/ 985421 h 3497802"/>
              <a:gd name="connsiteX135" fmla="*/ 3356890 w 6348665"/>
              <a:gd name="connsiteY135" fmla="*/ 949911 h 3497802"/>
              <a:gd name="connsiteX136" fmla="*/ 3365768 w 6348665"/>
              <a:gd name="connsiteY136" fmla="*/ 914400 h 3497802"/>
              <a:gd name="connsiteX137" fmla="*/ 3365768 w 6348665"/>
              <a:gd name="connsiteY137" fmla="*/ 523782 h 3497802"/>
              <a:gd name="connsiteX138" fmla="*/ 3330257 w 6348665"/>
              <a:gd name="connsiteY138" fmla="*/ 470516 h 3497802"/>
              <a:gd name="connsiteX139" fmla="*/ 3303624 w 6348665"/>
              <a:gd name="connsiteY139" fmla="*/ 408373 h 3497802"/>
              <a:gd name="connsiteX140" fmla="*/ 3268113 w 6348665"/>
              <a:gd name="connsiteY140" fmla="*/ 372862 h 3497802"/>
              <a:gd name="connsiteX141" fmla="*/ 3223725 w 6348665"/>
              <a:gd name="connsiteY141" fmla="*/ 310718 h 3497802"/>
              <a:gd name="connsiteX142" fmla="*/ 3205970 w 6348665"/>
              <a:gd name="connsiteY142" fmla="*/ 284085 h 3497802"/>
              <a:gd name="connsiteX143" fmla="*/ 3161581 w 6348665"/>
              <a:gd name="connsiteY143" fmla="*/ 239697 h 3497802"/>
              <a:gd name="connsiteX144" fmla="*/ 3126071 w 6348665"/>
              <a:gd name="connsiteY144" fmla="*/ 204186 h 3497802"/>
              <a:gd name="connsiteX145" fmla="*/ 3072805 w 6348665"/>
              <a:gd name="connsiteY145" fmla="*/ 168676 h 3497802"/>
              <a:gd name="connsiteX146" fmla="*/ 3055049 w 6348665"/>
              <a:gd name="connsiteY146" fmla="*/ 150920 h 3497802"/>
              <a:gd name="connsiteX147" fmla="*/ 3028416 w 6348665"/>
              <a:gd name="connsiteY147" fmla="*/ 133165 h 3497802"/>
              <a:gd name="connsiteX148" fmla="*/ 3001783 w 6348665"/>
              <a:gd name="connsiteY148" fmla="*/ 106532 h 3497802"/>
              <a:gd name="connsiteX149" fmla="*/ 2975150 w 6348665"/>
              <a:gd name="connsiteY149" fmla="*/ 88777 h 3497802"/>
              <a:gd name="connsiteX150" fmla="*/ 2930762 w 6348665"/>
              <a:gd name="connsiteY150" fmla="*/ 53266 h 3497802"/>
              <a:gd name="connsiteX151" fmla="*/ 2877496 w 6348665"/>
              <a:gd name="connsiteY151" fmla="*/ 35511 h 3497802"/>
              <a:gd name="connsiteX152" fmla="*/ 2717698 w 6348665"/>
              <a:gd name="connsiteY152" fmla="*/ 0 h 3497802"/>
              <a:gd name="connsiteX153" fmla="*/ 1883197 w 6348665"/>
              <a:gd name="connsiteY153" fmla="*/ 8878 h 3497802"/>
              <a:gd name="connsiteX154" fmla="*/ 1510335 w 6348665"/>
              <a:gd name="connsiteY154" fmla="*/ 35511 h 3497802"/>
              <a:gd name="connsiteX155" fmla="*/ 1377170 w 6348665"/>
              <a:gd name="connsiteY155" fmla="*/ 44388 h 3497802"/>
              <a:gd name="connsiteX156" fmla="*/ 1119717 w 6348665"/>
              <a:gd name="connsiteY156" fmla="*/ 62144 h 3497802"/>
              <a:gd name="connsiteX157" fmla="*/ 995430 w 6348665"/>
              <a:gd name="connsiteY157" fmla="*/ 79899 h 3497802"/>
              <a:gd name="connsiteX158" fmla="*/ 897775 w 6348665"/>
              <a:gd name="connsiteY158" fmla="*/ 97654 h 3497802"/>
              <a:gd name="connsiteX159" fmla="*/ 871142 w 6348665"/>
              <a:gd name="connsiteY159" fmla="*/ 106532 h 3497802"/>
              <a:gd name="connsiteX160" fmla="*/ 826754 w 6348665"/>
              <a:gd name="connsiteY160" fmla="*/ 124287 h 3497802"/>
              <a:gd name="connsiteX161" fmla="*/ 764610 w 6348665"/>
              <a:gd name="connsiteY161" fmla="*/ 133165 h 3497802"/>
              <a:gd name="connsiteX162" fmla="*/ 666956 w 6348665"/>
              <a:gd name="connsiteY162" fmla="*/ 186431 h 3497802"/>
              <a:gd name="connsiteX163" fmla="*/ 640323 w 6348665"/>
              <a:gd name="connsiteY163" fmla="*/ 213064 h 3497802"/>
              <a:gd name="connsiteX164" fmla="*/ 587057 w 6348665"/>
              <a:gd name="connsiteY164" fmla="*/ 221942 h 3497802"/>
              <a:gd name="connsiteX165" fmla="*/ 551546 w 6348665"/>
              <a:gd name="connsiteY165" fmla="*/ 248575 h 3497802"/>
              <a:gd name="connsiteX166" fmla="*/ 516036 w 6348665"/>
              <a:gd name="connsiteY166" fmla="*/ 266330 h 3497802"/>
              <a:gd name="connsiteX167" fmla="*/ 498280 w 6348665"/>
              <a:gd name="connsiteY167" fmla="*/ 292963 h 3497802"/>
              <a:gd name="connsiteX168" fmla="*/ 445014 w 6348665"/>
              <a:gd name="connsiteY168" fmla="*/ 346229 h 3497802"/>
              <a:gd name="connsiteX169" fmla="*/ 418381 w 6348665"/>
              <a:gd name="connsiteY169" fmla="*/ 372862 h 3497802"/>
              <a:gd name="connsiteX170" fmla="*/ 391748 w 6348665"/>
              <a:gd name="connsiteY170" fmla="*/ 408373 h 3497802"/>
              <a:gd name="connsiteX171" fmla="*/ 373993 w 6348665"/>
              <a:gd name="connsiteY171" fmla="*/ 443883 h 3497802"/>
              <a:gd name="connsiteX172" fmla="*/ 338482 w 6348665"/>
              <a:gd name="connsiteY172" fmla="*/ 479394 h 3497802"/>
              <a:gd name="connsiteX173" fmla="*/ 320727 w 6348665"/>
              <a:gd name="connsiteY173" fmla="*/ 514905 h 3497802"/>
              <a:gd name="connsiteX174" fmla="*/ 302972 w 6348665"/>
              <a:gd name="connsiteY174" fmla="*/ 541538 h 3497802"/>
              <a:gd name="connsiteX175" fmla="*/ 285216 w 6348665"/>
              <a:gd name="connsiteY175" fmla="*/ 594804 h 3497802"/>
              <a:gd name="connsiteX176" fmla="*/ 267461 w 6348665"/>
              <a:gd name="connsiteY176" fmla="*/ 621437 h 3497802"/>
              <a:gd name="connsiteX177" fmla="*/ 258583 w 6348665"/>
              <a:gd name="connsiteY177" fmla="*/ 648070 h 3497802"/>
              <a:gd name="connsiteX178" fmla="*/ 240828 w 6348665"/>
              <a:gd name="connsiteY178" fmla="*/ 692458 h 3497802"/>
              <a:gd name="connsiteX179" fmla="*/ 231950 w 6348665"/>
              <a:gd name="connsiteY179" fmla="*/ 727969 h 3497802"/>
              <a:gd name="connsiteX180" fmla="*/ 205317 w 6348665"/>
              <a:gd name="connsiteY180" fmla="*/ 896645 h 3497802"/>
              <a:gd name="connsiteX181" fmla="*/ 214195 w 6348665"/>
              <a:gd name="connsiteY181" fmla="*/ 1402672 h 3497802"/>
              <a:gd name="connsiteX182" fmla="*/ 231950 w 6348665"/>
              <a:gd name="connsiteY182" fmla="*/ 1455938 h 3497802"/>
              <a:gd name="connsiteX183" fmla="*/ 258583 w 6348665"/>
              <a:gd name="connsiteY183" fmla="*/ 1535837 h 3497802"/>
              <a:gd name="connsiteX184" fmla="*/ 285216 w 6348665"/>
              <a:gd name="connsiteY184" fmla="*/ 1606858 h 3497802"/>
              <a:gd name="connsiteX185" fmla="*/ 294094 w 6348665"/>
              <a:gd name="connsiteY185" fmla="*/ 1642369 h 3497802"/>
              <a:gd name="connsiteX186" fmla="*/ 356238 w 6348665"/>
              <a:gd name="connsiteY186" fmla="*/ 1722268 h 3497802"/>
              <a:gd name="connsiteX187" fmla="*/ 382871 w 6348665"/>
              <a:gd name="connsiteY187" fmla="*/ 1757779 h 3497802"/>
              <a:gd name="connsiteX188" fmla="*/ 409504 w 6348665"/>
              <a:gd name="connsiteY188" fmla="*/ 1775534 h 3497802"/>
              <a:gd name="connsiteX189" fmla="*/ 436137 w 6348665"/>
              <a:gd name="connsiteY189" fmla="*/ 1802167 h 3497802"/>
              <a:gd name="connsiteX190" fmla="*/ 462770 w 6348665"/>
              <a:gd name="connsiteY190" fmla="*/ 1811045 h 3497802"/>
              <a:gd name="connsiteX191" fmla="*/ 498280 w 6348665"/>
              <a:gd name="connsiteY191" fmla="*/ 1828800 h 3497802"/>
              <a:gd name="connsiteX192" fmla="*/ 569302 w 6348665"/>
              <a:gd name="connsiteY192" fmla="*/ 1873188 h 3497802"/>
              <a:gd name="connsiteX193" fmla="*/ 658078 w 6348665"/>
              <a:gd name="connsiteY193" fmla="*/ 1908699 h 3497802"/>
              <a:gd name="connsiteX194" fmla="*/ 693589 w 6348665"/>
              <a:gd name="connsiteY194" fmla="*/ 1926454 h 3497802"/>
              <a:gd name="connsiteX195" fmla="*/ 764610 w 6348665"/>
              <a:gd name="connsiteY195" fmla="*/ 1944210 h 3497802"/>
              <a:gd name="connsiteX196" fmla="*/ 791243 w 6348665"/>
              <a:gd name="connsiteY196" fmla="*/ 1953087 h 3497802"/>
              <a:gd name="connsiteX197" fmla="*/ 1119717 w 6348665"/>
              <a:gd name="connsiteY197" fmla="*/ 1979720 h 3497802"/>
              <a:gd name="connsiteX198" fmla="*/ 1226249 w 6348665"/>
              <a:gd name="connsiteY198" fmla="*/ 1988598 h 3497802"/>
              <a:gd name="connsiteX199" fmla="*/ 1812175 w 6348665"/>
              <a:gd name="connsiteY199" fmla="*/ 1979720 h 3497802"/>
              <a:gd name="connsiteX200" fmla="*/ 1865441 w 6348665"/>
              <a:gd name="connsiteY200" fmla="*/ 1970843 h 3497802"/>
              <a:gd name="connsiteX201" fmla="*/ 1892074 w 6348665"/>
              <a:gd name="connsiteY201" fmla="*/ 1961965 h 3497802"/>
              <a:gd name="connsiteX202" fmla="*/ 1927585 w 6348665"/>
              <a:gd name="connsiteY202" fmla="*/ 1953087 h 3497802"/>
              <a:gd name="connsiteX203" fmla="*/ 1989729 w 6348665"/>
              <a:gd name="connsiteY203" fmla="*/ 1926454 h 3497802"/>
              <a:gd name="connsiteX204" fmla="*/ 2016362 w 6348665"/>
              <a:gd name="connsiteY204" fmla="*/ 1908699 h 3497802"/>
              <a:gd name="connsiteX205" fmla="*/ 2105139 w 6348665"/>
              <a:gd name="connsiteY205" fmla="*/ 1890944 h 3497802"/>
              <a:gd name="connsiteX206" fmla="*/ 2176160 w 6348665"/>
              <a:gd name="connsiteY206" fmla="*/ 1873188 h 3497802"/>
              <a:gd name="connsiteX207" fmla="*/ 2229426 w 6348665"/>
              <a:gd name="connsiteY207" fmla="*/ 1855433 h 3497802"/>
              <a:gd name="connsiteX208" fmla="*/ 2256059 w 6348665"/>
              <a:gd name="connsiteY208" fmla="*/ 1846555 h 3497802"/>
              <a:gd name="connsiteX209" fmla="*/ 2291570 w 6348665"/>
              <a:gd name="connsiteY209" fmla="*/ 1819922 h 349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6348665" h="3497802">
                <a:moveTo>
                  <a:pt x="6348665" y="2201662"/>
                </a:moveTo>
                <a:cubicBezTo>
                  <a:pt x="6336568" y="2209727"/>
                  <a:pt x="6312710" y="2223117"/>
                  <a:pt x="6304276" y="2237173"/>
                </a:cubicBezTo>
                <a:cubicBezTo>
                  <a:pt x="6269704" y="2294793"/>
                  <a:pt x="6322631" y="2236575"/>
                  <a:pt x="6277643" y="2281561"/>
                </a:cubicBezTo>
                <a:cubicBezTo>
                  <a:pt x="6274684" y="2290439"/>
                  <a:pt x="6272951" y="2299824"/>
                  <a:pt x="6268766" y="2308194"/>
                </a:cubicBezTo>
                <a:cubicBezTo>
                  <a:pt x="6256407" y="2332912"/>
                  <a:pt x="6244009" y="2341828"/>
                  <a:pt x="6224377" y="2361460"/>
                </a:cubicBezTo>
                <a:cubicBezTo>
                  <a:pt x="6208883" y="2407945"/>
                  <a:pt x="6222117" y="2381475"/>
                  <a:pt x="6171111" y="2432481"/>
                </a:cubicBezTo>
                <a:lnTo>
                  <a:pt x="6144478" y="2459114"/>
                </a:lnTo>
                <a:cubicBezTo>
                  <a:pt x="6135600" y="2467992"/>
                  <a:pt x="6124809" y="2475300"/>
                  <a:pt x="6117845" y="2485747"/>
                </a:cubicBezTo>
                <a:cubicBezTo>
                  <a:pt x="6111927" y="2494625"/>
                  <a:pt x="6106292" y="2503699"/>
                  <a:pt x="6100090" y="2512381"/>
                </a:cubicBezTo>
                <a:cubicBezTo>
                  <a:pt x="6091490" y="2524421"/>
                  <a:pt x="6081299" y="2535344"/>
                  <a:pt x="6073457" y="2547891"/>
                </a:cubicBezTo>
                <a:cubicBezTo>
                  <a:pt x="6041275" y="2599382"/>
                  <a:pt x="6074498" y="2570872"/>
                  <a:pt x="6029069" y="2601157"/>
                </a:cubicBezTo>
                <a:cubicBezTo>
                  <a:pt x="6017232" y="2618912"/>
                  <a:pt x="6008647" y="2639333"/>
                  <a:pt x="5993558" y="2654423"/>
                </a:cubicBezTo>
                <a:cubicBezTo>
                  <a:pt x="5987640" y="2660342"/>
                  <a:pt x="5981032" y="2665643"/>
                  <a:pt x="5975803" y="2672179"/>
                </a:cubicBezTo>
                <a:cubicBezTo>
                  <a:pt x="5969138" y="2680511"/>
                  <a:pt x="5965592" y="2691267"/>
                  <a:pt x="5958047" y="2698812"/>
                </a:cubicBezTo>
                <a:cubicBezTo>
                  <a:pt x="5947585" y="2709274"/>
                  <a:pt x="5933904" y="2715973"/>
                  <a:pt x="5922537" y="2725445"/>
                </a:cubicBezTo>
                <a:cubicBezTo>
                  <a:pt x="5916107" y="2730803"/>
                  <a:pt x="5910700" y="2737282"/>
                  <a:pt x="5904781" y="2743200"/>
                </a:cubicBezTo>
                <a:cubicBezTo>
                  <a:pt x="5890229" y="2786858"/>
                  <a:pt x="5905229" y="2755091"/>
                  <a:pt x="5878148" y="2787588"/>
                </a:cubicBezTo>
                <a:cubicBezTo>
                  <a:pt x="5868676" y="2798955"/>
                  <a:pt x="5861977" y="2812636"/>
                  <a:pt x="5851515" y="2823099"/>
                </a:cubicBezTo>
                <a:cubicBezTo>
                  <a:pt x="5841053" y="2833561"/>
                  <a:pt x="5827372" y="2840260"/>
                  <a:pt x="5816005" y="2849732"/>
                </a:cubicBezTo>
                <a:cubicBezTo>
                  <a:pt x="5809575" y="2855090"/>
                  <a:pt x="5804168" y="2861569"/>
                  <a:pt x="5798249" y="2867487"/>
                </a:cubicBezTo>
                <a:cubicBezTo>
                  <a:pt x="5795290" y="2876365"/>
                  <a:pt x="5794987" y="2886634"/>
                  <a:pt x="5789372" y="2894120"/>
                </a:cubicBezTo>
                <a:cubicBezTo>
                  <a:pt x="5776817" y="2910860"/>
                  <a:pt x="5759779" y="2923713"/>
                  <a:pt x="5744983" y="2938509"/>
                </a:cubicBezTo>
                <a:cubicBezTo>
                  <a:pt x="5736105" y="2947387"/>
                  <a:pt x="5725314" y="2954696"/>
                  <a:pt x="5718350" y="2965142"/>
                </a:cubicBezTo>
                <a:cubicBezTo>
                  <a:pt x="5684447" y="3015997"/>
                  <a:pt x="5720142" y="2968856"/>
                  <a:pt x="5665084" y="3018408"/>
                </a:cubicBezTo>
                <a:cubicBezTo>
                  <a:pt x="5646420" y="3035206"/>
                  <a:pt x="5632711" y="3057746"/>
                  <a:pt x="5611818" y="3071674"/>
                </a:cubicBezTo>
                <a:cubicBezTo>
                  <a:pt x="5602940" y="3077592"/>
                  <a:pt x="5593382" y="3082599"/>
                  <a:pt x="5585185" y="3089429"/>
                </a:cubicBezTo>
                <a:cubicBezTo>
                  <a:pt x="5575540" y="3097466"/>
                  <a:pt x="5569453" y="3109833"/>
                  <a:pt x="5558552" y="3116062"/>
                </a:cubicBezTo>
                <a:cubicBezTo>
                  <a:pt x="5547958" y="3122116"/>
                  <a:pt x="5534878" y="3121981"/>
                  <a:pt x="5523041" y="3124940"/>
                </a:cubicBezTo>
                <a:cubicBezTo>
                  <a:pt x="5436480" y="3182646"/>
                  <a:pt x="5570976" y="3092272"/>
                  <a:pt x="5460898" y="3169328"/>
                </a:cubicBezTo>
                <a:cubicBezTo>
                  <a:pt x="5443416" y="3181565"/>
                  <a:pt x="5422722" y="3189750"/>
                  <a:pt x="5407632" y="3204839"/>
                </a:cubicBezTo>
                <a:cubicBezTo>
                  <a:pt x="5401713" y="3210757"/>
                  <a:pt x="5396840" y="3217951"/>
                  <a:pt x="5389876" y="3222594"/>
                </a:cubicBezTo>
                <a:cubicBezTo>
                  <a:pt x="5378865" y="3229935"/>
                  <a:pt x="5365377" y="3233008"/>
                  <a:pt x="5354366" y="3240349"/>
                </a:cubicBezTo>
                <a:cubicBezTo>
                  <a:pt x="5347402" y="3244992"/>
                  <a:pt x="5343787" y="3253799"/>
                  <a:pt x="5336610" y="3258105"/>
                </a:cubicBezTo>
                <a:cubicBezTo>
                  <a:pt x="5278087" y="3293218"/>
                  <a:pt x="5280474" y="3289894"/>
                  <a:pt x="5230078" y="3302493"/>
                </a:cubicBezTo>
                <a:cubicBezTo>
                  <a:pt x="5199494" y="3325431"/>
                  <a:pt x="5168776" y="3351005"/>
                  <a:pt x="5132424" y="3364637"/>
                </a:cubicBezTo>
                <a:cubicBezTo>
                  <a:pt x="5109656" y="3373175"/>
                  <a:pt x="5091752" y="3371656"/>
                  <a:pt x="5070280" y="3382392"/>
                </a:cubicBezTo>
                <a:cubicBezTo>
                  <a:pt x="5008972" y="3413046"/>
                  <a:pt x="5082041" y="3390548"/>
                  <a:pt x="5008137" y="3409025"/>
                </a:cubicBezTo>
                <a:cubicBezTo>
                  <a:pt x="4990303" y="3420915"/>
                  <a:pt x="4966476" y="3438391"/>
                  <a:pt x="4945993" y="3444536"/>
                </a:cubicBezTo>
                <a:cubicBezTo>
                  <a:pt x="4928752" y="3449708"/>
                  <a:pt x="4910378" y="3449884"/>
                  <a:pt x="4892727" y="3453414"/>
                </a:cubicBezTo>
                <a:cubicBezTo>
                  <a:pt x="4880763" y="3455807"/>
                  <a:pt x="4868903" y="3458785"/>
                  <a:pt x="4857216" y="3462291"/>
                </a:cubicBezTo>
                <a:cubicBezTo>
                  <a:pt x="4839289" y="3467669"/>
                  <a:pt x="4821705" y="3474129"/>
                  <a:pt x="4803950" y="3480047"/>
                </a:cubicBezTo>
                <a:cubicBezTo>
                  <a:pt x="4795072" y="3483006"/>
                  <a:pt x="4786493" y="3487089"/>
                  <a:pt x="4777317" y="3488924"/>
                </a:cubicBezTo>
                <a:lnTo>
                  <a:pt x="4732929" y="3497802"/>
                </a:lnTo>
                <a:lnTo>
                  <a:pt x="2708820" y="3488924"/>
                </a:lnTo>
                <a:cubicBezTo>
                  <a:pt x="2641559" y="3488354"/>
                  <a:pt x="2638040" y="3476687"/>
                  <a:pt x="2575655" y="3462291"/>
                </a:cubicBezTo>
                <a:cubicBezTo>
                  <a:pt x="2558116" y="3458243"/>
                  <a:pt x="2539928" y="3457462"/>
                  <a:pt x="2522389" y="3453414"/>
                </a:cubicBezTo>
                <a:cubicBezTo>
                  <a:pt x="2394108" y="3423811"/>
                  <a:pt x="2531873" y="3443616"/>
                  <a:pt x="2380346" y="3426781"/>
                </a:cubicBezTo>
                <a:cubicBezTo>
                  <a:pt x="2338917" y="3417903"/>
                  <a:pt x="2295398" y="3415883"/>
                  <a:pt x="2256059" y="3400147"/>
                </a:cubicBezTo>
                <a:cubicBezTo>
                  <a:pt x="2241263" y="3394229"/>
                  <a:pt x="2226592" y="3387987"/>
                  <a:pt x="2211671" y="3382392"/>
                </a:cubicBezTo>
                <a:cubicBezTo>
                  <a:pt x="2202909" y="3379106"/>
                  <a:pt x="2193800" y="3376800"/>
                  <a:pt x="2185038" y="3373514"/>
                </a:cubicBezTo>
                <a:cubicBezTo>
                  <a:pt x="2170117" y="3367919"/>
                  <a:pt x="2155972" y="3360137"/>
                  <a:pt x="2140649" y="3355759"/>
                </a:cubicBezTo>
                <a:cubicBezTo>
                  <a:pt x="2125712" y="3351492"/>
                  <a:pt x="2052840" y="3337406"/>
                  <a:pt x="2025240" y="3329126"/>
                </a:cubicBezTo>
                <a:cubicBezTo>
                  <a:pt x="1934886" y="3302020"/>
                  <a:pt x="2008970" y="3315996"/>
                  <a:pt x="1900952" y="3302493"/>
                </a:cubicBezTo>
                <a:cubicBezTo>
                  <a:pt x="1826586" y="3265311"/>
                  <a:pt x="1909445" y="3302388"/>
                  <a:pt x="1812175" y="3275860"/>
                </a:cubicBezTo>
                <a:cubicBezTo>
                  <a:pt x="1688359" y="3242092"/>
                  <a:pt x="1875350" y="3270057"/>
                  <a:pt x="1687888" y="3249227"/>
                </a:cubicBezTo>
                <a:cubicBezTo>
                  <a:pt x="1673092" y="3243309"/>
                  <a:pt x="1658476" y="3236918"/>
                  <a:pt x="1643500" y="3231472"/>
                </a:cubicBezTo>
                <a:cubicBezTo>
                  <a:pt x="1625911" y="3225076"/>
                  <a:pt x="1606974" y="3222086"/>
                  <a:pt x="1590234" y="3213716"/>
                </a:cubicBezTo>
                <a:cubicBezTo>
                  <a:pt x="1566828" y="3202013"/>
                  <a:pt x="1535272" y="3185007"/>
                  <a:pt x="1510335" y="3178206"/>
                </a:cubicBezTo>
                <a:cubicBezTo>
                  <a:pt x="1492969" y="3173470"/>
                  <a:pt x="1474824" y="3172287"/>
                  <a:pt x="1457069" y="3169328"/>
                </a:cubicBezTo>
                <a:cubicBezTo>
                  <a:pt x="1356168" y="3128969"/>
                  <a:pt x="1481708" y="3174608"/>
                  <a:pt x="1332781" y="3142695"/>
                </a:cubicBezTo>
                <a:cubicBezTo>
                  <a:pt x="1317199" y="3139356"/>
                  <a:pt x="1303511" y="3129979"/>
                  <a:pt x="1288393" y="3124940"/>
                </a:cubicBezTo>
                <a:cubicBezTo>
                  <a:pt x="1276818" y="3121082"/>
                  <a:pt x="1264569" y="3119568"/>
                  <a:pt x="1252882" y="3116062"/>
                </a:cubicBezTo>
                <a:cubicBezTo>
                  <a:pt x="1234956" y="3110684"/>
                  <a:pt x="1217612" y="3103449"/>
                  <a:pt x="1199616" y="3098307"/>
                </a:cubicBezTo>
                <a:cubicBezTo>
                  <a:pt x="1176153" y="3091603"/>
                  <a:pt x="1151252" y="3089614"/>
                  <a:pt x="1128595" y="3080551"/>
                </a:cubicBezTo>
                <a:cubicBezTo>
                  <a:pt x="1115026" y="3075123"/>
                  <a:pt x="1076125" y="3058556"/>
                  <a:pt x="1057574" y="3053918"/>
                </a:cubicBezTo>
                <a:cubicBezTo>
                  <a:pt x="1042935" y="3050258"/>
                  <a:pt x="1027743" y="3049011"/>
                  <a:pt x="1013185" y="3045041"/>
                </a:cubicBezTo>
                <a:cubicBezTo>
                  <a:pt x="995129" y="3040117"/>
                  <a:pt x="977846" y="3032663"/>
                  <a:pt x="959919" y="3027285"/>
                </a:cubicBezTo>
                <a:cubicBezTo>
                  <a:pt x="948232" y="3023779"/>
                  <a:pt x="936245" y="3021367"/>
                  <a:pt x="924408" y="3018408"/>
                </a:cubicBezTo>
                <a:cubicBezTo>
                  <a:pt x="824047" y="2968225"/>
                  <a:pt x="968261" y="3035984"/>
                  <a:pt x="835632" y="2991775"/>
                </a:cubicBezTo>
                <a:cubicBezTo>
                  <a:pt x="696892" y="2945529"/>
                  <a:pt x="864853" y="2978890"/>
                  <a:pt x="729100" y="2956264"/>
                </a:cubicBezTo>
                <a:cubicBezTo>
                  <a:pt x="707025" y="2941548"/>
                  <a:pt x="692698" y="2930406"/>
                  <a:pt x="666956" y="2920753"/>
                </a:cubicBezTo>
                <a:cubicBezTo>
                  <a:pt x="655532" y="2916469"/>
                  <a:pt x="643282" y="2914835"/>
                  <a:pt x="631445" y="2911876"/>
                </a:cubicBezTo>
                <a:cubicBezTo>
                  <a:pt x="582618" y="2863046"/>
                  <a:pt x="654529" y="2928870"/>
                  <a:pt x="578179" y="2885243"/>
                </a:cubicBezTo>
                <a:cubicBezTo>
                  <a:pt x="567278" y="2879014"/>
                  <a:pt x="561191" y="2866648"/>
                  <a:pt x="551546" y="2858610"/>
                </a:cubicBezTo>
                <a:cubicBezTo>
                  <a:pt x="543349" y="2851779"/>
                  <a:pt x="534456" y="2845626"/>
                  <a:pt x="524913" y="2840854"/>
                </a:cubicBezTo>
                <a:cubicBezTo>
                  <a:pt x="485983" y="2821389"/>
                  <a:pt x="477717" y="2822537"/>
                  <a:pt x="436137" y="2814221"/>
                </a:cubicBezTo>
                <a:cubicBezTo>
                  <a:pt x="400399" y="2778486"/>
                  <a:pt x="440136" y="2812131"/>
                  <a:pt x="382871" y="2787588"/>
                </a:cubicBezTo>
                <a:cubicBezTo>
                  <a:pt x="320686" y="2760937"/>
                  <a:pt x="386209" y="2780714"/>
                  <a:pt x="338482" y="2752078"/>
                </a:cubicBezTo>
                <a:cubicBezTo>
                  <a:pt x="330458" y="2747263"/>
                  <a:pt x="320727" y="2746159"/>
                  <a:pt x="311849" y="2743200"/>
                </a:cubicBezTo>
                <a:cubicBezTo>
                  <a:pt x="300012" y="2734322"/>
                  <a:pt x="288886" y="2724409"/>
                  <a:pt x="276339" y="2716567"/>
                </a:cubicBezTo>
                <a:cubicBezTo>
                  <a:pt x="265117" y="2709553"/>
                  <a:pt x="251839" y="2706153"/>
                  <a:pt x="240828" y="2698812"/>
                </a:cubicBezTo>
                <a:cubicBezTo>
                  <a:pt x="192083" y="2666315"/>
                  <a:pt x="258263" y="2692785"/>
                  <a:pt x="196440" y="2672179"/>
                </a:cubicBezTo>
                <a:cubicBezTo>
                  <a:pt x="190521" y="2666260"/>
                  <a:pt x="185495" y="2659288"/>
                  <a:pt x="178684" y="2654423"/>
                </a:cubicBezTo>
                <a:cubicBezTo>
                  <a:pt x="149099" y="2633291"/>
                  <a:pt x="124526" y="2626898"/>
                  <a:pt x="98785" y="2601157"/>
                </a:cubicBezTo>
                <a:cubicBezTo>
                  <a:pt x="88323" y="2590695"/>
                  <a:pt x="81982" y="2576706"/>
                  <a:pt x="72152" y="2565647"/>
                </a:cubicBezTo>
                <a:cubicBezTo>
                  <a:pt x="58250" y="2550007"/>
                  <a:pt x="27764" y="2521258"/>
                  <a:pt x="27764" y="2521258"/>
                </a:cubicBezTo>
                <a:cubicBezTo>
                  <a:pt x="0" y="2410207"/>
                  <a:pt x="35488" y="2548296"/>
                  <a:pt x="10008" y="2459114"/>
                </a:cubicBezTo>
                <a:cubicBezTo>
                  <a:pt x="6656" y="2447383"/>
                  <a:pt x="4090" y="2435441"/>
                  <a:pt x="1131" y="2423604"/>
                </a:cubicBezTo>
                <a:cubicBezTo>
                  <a:pt x="7049" y="2328909"/>
                  <a:pt x="8408" y="2233818"/>
                  <a:pt x="18886" y="2139518"/>
                </a:cubicBezTo>
                <a:cubicBezTo>
                  <a:pt x="20347" y="2126365"/>
                  <a:pt x="32456" y="2116563"/>
                  <a:pt x="36641" y="2104008"/>
                </a:cubicBezTo>
                <a:cubicBezTo>
                  <a:pt x="88024" y="1949860"/>
                  <a:pt x="8574" y="2142386"/>
                  <a:pt x="63274" y="2032986"/>
                </a:cubicBezTo>
                <a:cubicBezTo>
                  <a:pt x="67459" y="2024616"/>
                  <a:pt x="66306" y="2013660"/>
                  <a:pt x="72152" y="2006353"/>
                </a:cubicBezTo>
                <a:cubicBezTo>
                  <a:pt x="78817" y="1998022"/>
                  <a:pt x="89907" y="1994516"/>
                  <a:pt x="98785" y="1988598"/>
                </a:cubicBezTo>
                <a:cubicBezTo>
                  <a:pt x="104703" y="1979720"/>
                  <a:pt x="109596" y="1970066"/>
                  <a:pt x="116540" y="1961965"/>
                </a:cubicBezTo>
                <a:cubicBezTo>
                  <a:pt x="127434" y="1949255"/>
                  <a:pt x="140214" y="1938291"/>
                  <a:pt x="152051" y="1926454"/>
                </a:cubicBezTo>
                <a:cubicBezTo>
                  <a:pt x="173082" y="1905424"/>
                  <a:pt x="192965" y="1883223"/>
                  <a:pt x="223073" y="1873188"/>
                </a:cubicBezTo>
                <a:lnTo>
                  <a:pt x="249706" y="1864311"/>
                </a:lnTo>
                <a:cubicBezTo>
                  <a:pt x="255624" y="1858392"/>
                  <a:pt x="260284" y="1850861"/>
                  <a:pt x="267461" y="1846555"/>
                </a:cubicBezTo>
                <a:cubicBezTo>
                  <a:pt x="324666" y="1812232"/>
                  <a:pt x="262991" y="1868036"/>
                  <a:pt x="320727" y="1819922"/>
                </a:cubicBezTo>
                <a:cubicBezTo>
                  <a:pt x="365059" y="1782978"/>
                  <a:pt x="327190" y="1800012"/>
                  <a:pt x="373993" y="1784412"/>
                </a:cubicBezTo>
                <a:cubicBezTo>
                  <a:pt x="398018" y="1768395"/>
                  <a:pt x="407975" y="1760166"/>
                  <a:pt x="436137" y="1748901"/>
                </a:cubicBezTo>
                <a:cubicBezTo>
                  <a:pt x="453514" y="1741950"/>
                  <a:pt x="489403" y="1731146"/>
                  <a:pt x="489403" y="1731146"/>
                </a:cubicBezTo>
                <a:cubicBezTo>
                  <a:pt x="505919" y="1714630"/>
                  <a:pt x="511391" y="1706835"/>
                  <a:pt x="533791" y="1695635"/>
                </a:cubicBezTo>
                <a:cubicBezTo>
                  <a:pt x="542161" y="1691450"/>
                  <a:pt x="552244" y="1691302"/>
                  <a:pt x="560424" y="1686757"/>
                </a:cubicBezTo>
                <a:cubicBezTo>
                  <a:pt x="579078" y="1676394"/>
                  <a:pt x="595935" y="1663084"/>
                  <a:pt x="613690" y="1651247"/>
                </a:cubicBezTo>
                <a:lnTo>
                  <a:pt x="640323" y="1633491"/>
                </a:lnTo>
                <a:cubicBezTo>
                  <a:pt x="649201" y="1627573"/>
                  <a:pt x="658420" y="1622138"/>
                  <a:pt x="666956" y="1615736"/>
                </a:cubicBezTo>
                <a:cubicBezTo>
                  <a:pt x="678793" y="1606858"/>
                  <a:pt x="690427" y="1597703"/>
                  <a:pt x="702467" y="1589103"/>
                </a:cubicBezTo>
                <a:cubicBezTo>
                  <a:pt x="711149" y="1582901"/>
                  <a:pt x="720418" y="1577549"/>
                  <a:pt x="729100" y="1571347"/>
                </a:cubicBezTo>
                <a:cubicBezTo>
                  <a:pt x="776126" y="1537756"/>
                  <a:pt x="748024" y="1550242"/>
                  <a:pt x="791243" y="1535837"/>
                </a:cubicBezTo>
                <a:cubicBezTo>
                  <a:pt x="867664" y="1484888"/>
                  <a:pt x="754758" y="1555278"/>
                  <a:pt x="862265" y="1509204"/>
                </a:cubicBezTo>
                <a:cubicBezTo>
                  <a:pt x="869958" y="1505907"/>
                  <a:pt x="872843" y="1495754"/>
                  <a:pt x="880020" y="1491448"/>
                </a:cubicBezTo>
                <a:cubicBezTo>
                  <a:pt x="888044" y="1486633"/>
                  <a:pt x="897775" y="1485530"/>
                  <a:pt x="906653" y="1482571"/>
                </a:cubicBezTo>
                <a:cubicBezTo>
                  <a:pt x="915531" y="1476652"/>
                  <a:pt x="923437" y="1468919"/>
                  <a:pt x="933286" y="1464815"/>
                </a:cubicBezTo>
                <a:cubicBezTo>
                  <a:pt x="979027" y="1445756"/>
                  <a:pt x="1005826" y="1440022"/>
                  <a:pt x="1048696" y="1429305"/>
                </a:cubicBezTo>
                <a:cubicBezTo>
                  <a:pt x="1054614" y="1423386"/>
                  <a:pt x="1059274" y="1415855"/>
                  <a:pt x="1066451" y="1411549"/>
                </a:cubicBezTo>
                <a:cubicBezTo>
                  <a:pt x="1074475" y="1406734"/>
                  <a:pt x="1083966" y="1404776"/>
                  <a:pt x="1093084" y="1402672"/>
                </a:cubicBezTo>
                <a:cubicBezTo>
                  <a:pt x="1183281" y="1381857"/>
                  <a:pt x="1179171" y="1385185"/>
                  <a:pt x="1270638" y="1376039"/>
                </a:cubicBezTo>
                <a:cubicBezTo>
                  <a:pt x="1282475" y="1373080"/>
                  <a:pt x="1294416" y="1370513"/>
                  <a:pt x="1306148" y="1367161"/>
                </a:cubicBezTo>
                <a:cubicBezTo>
                  <a:pt x="1315146" y="1364590"/>
                  <a:pt x="1323517" y="1359606"/>
                  <a:pt x="1332781" y="1358283"/>
                </a:cubicBezTo>
                <a:cubicBezTo>
                  <a:pt x="1365138" y="1353661"/>
                  <a:pt x="1397921" y="1352741"/>
                  <a:pt x="1430436" y="1349406"/>
                </a:cubicBezTo>
                <a:lnTo>
                  <a:pt x="1679010" y="1322773"/>
                </a:lnTo>
                <a:cubicBezTo>
                  <a:pt x="1933787" y="1326125"/>
                  <a:pt x="2447416" y="1340951"/>
                  <a:pt x="2744331" y="1322773"/>
                </a:cubicBezTo>
                <a:cubicBezTo>
                  <a:pt x="2760237" y="1321799"/>
                  <a:pt x="2773259" y="1308882"/>
                  <a:pt x="2788719" y="1305017"/>
                </a:cubicBezTo>
                <a:cubicBezTo>
                  <a:pt x="2809019" y="1299942"/>
                  <a:pt x="2830148" y="1299099"/>
                  <a:pt x="2850863" y="1296140"/>
                </a:cubicBezTo>
                <a:cubicBezTo>
                  <a:pt x="2865659" y="1290221"/>
                  <a:pt x="2880133" y="1283423"/>
                  <a:pt x="2895251" y="1278384"/>
                </a:cubicBezTo>
                <a:cubicBezTo>
                  <a:pt x="2906826" y="1274526"/>
                  <a:pt x="2919338" y="1273791"/>
                  <a:pt x="2930762" y="1269507"/>
                </a:cubicBezTo>
                <a:cubicBezTo>
                  <a:pt x="3023612" y="1234689"/>
                  <a:pt x="2910632" y="1265660"/>
                  <a:pt x="3001783" y="1242874"/>
                </a:cubicBezTo>
                <a:cubicBezTo>
                  <a:pt x="3032773" y="1211884"/>
                  <a:pt x="3011598" y="1227765"/>
                  <a:pt x="3072805" y="1207363"/>
                </a:cubicBezTo>
                <a:lnTo>
                  <a:pt x="3099438" y="1198485"/>
                </a:lnTo>
                <a:cubicBezTo>
                  <a:pt x="3115437" y="1182486"/>
                  <a:pt x="3131073" y="1163367"/>
                  <a:pt x="3152704" y="1154097"/>
                </a:cubicBezTo>
                <a:cubicBezTo>
                  <a:pt x="3163918" y="1149291"/>
                  <a:pt x="3176377" y="1148178"/>
                  <a:pt x="3188214" y="1145219"/>
                </a:cubicBezTo>
                <a:cubicBezTo>
                  <a:pt x="3236729" y="1072449"/>
                  <a:pt x="3157652" y="1184659"/>
                  <a:pt x="3276991" y="1065320"/>
                </a:cubicBezTo>
                <a:lnTo>
                  <a:pt x="3330257" y="1012054"/>
                </a:lnTo>
                <a:cubicBezTo>
                  <a:pt x="3333216" y="1003176"/>
                  <a:pt x="3335449" y="994022"/>
                  <a:pt x="3339135" y="985421"/>
                </a:cubicBezTo>
                <a:cubicBezTo>
                  <a:pt x="3344348" y="973257"/>
                  <a:pt x="3352243" y="962302"/>
                  <a:pt x="3356890" y="949911"/>
                </a:cubicBezTo>
                <a:cubicBezTo>
                  <a:pt x="3361174" y="938487"/>
                  <a:pt x="3362809" y="926237"/>
                  <a:pt x="3365768" y="914400"/>
                </a:cubicBezTo>
                <a:cubicBezTo>
                  <a:pt x="3382201" y="766493"/>
                  <a:pt x="3390435" y="726054"/>
                  <a:pt x="3365768" y="523782"/>
                </a:cubicBezTo>
                <a:cubicBezTo>
                  <a:pt x="3363185" y="502600"/>
                  <a:pt x="3337005" y="490760"/>
                  <a:pt x="3330257" y="470516"/>
                </a:cubicBezTo>
                <a:cubicBezTo>
                  <a:pt x="3323400" y="449946"/>
                  <a:pt x="3316787" y="425924"/>
                  <a:pt x="3303624" y="408373"/>
                </a:cubicBezTo>
                <a:cubicBezTo>
                  <a:pt x="3293580" y="394981"/>
                  <a:pt x="3268113" y="372862"/>
                  <a:pt x="3268113" y="372862"/>
                </a:cubicBezTo>
                <a:cubicBezTo>
                  <a:pt x="3235259" y="307152"/>
                  <a:pt x="3268714" y="364705"/>
                  <a:pt x="3223725" y="310718"/>
                </a:cubicBezTo>
                <a:cubicBezTo>
                  <a:pt x="3216895" y="302521"/>
                  <a:pt x="3212996" y="292115"/>
                  <a:pt x="3205970" y="284085"/>
                </a:cubicBezTo>
                <a:cubicBezTo>
                  <a:pt x="3192191" y="268337"/>
                  <a:pt x="3176377" y="254493"/>
                  <a:pt x="3161581" y="239697"/>
                </a:cubicBezTo>
                <a:cubicBezTo>
                  <a:pt x="3149744" y="227860"/>
                  <a:pt x="3139999" y="213471"/>
                  <a:pt x="3126071" y="204186"/>
                </a:cubicBezTo>
                <a:cubicBezTo>
                  <a:pt x="3108316" y="192349"/>
                  <a:pt x="3087894" y="183765"/>
                  <a:pt x="3072805" y="168676"/>
                </a:cubicBezTo>
                <a:cubicBezTo>
                  <a:pt x="3066886" y="162757"/>
                  <a:pt x="3061585" y="156149"/>
                  <a:pt x="3055049" y="150920"/>
                </a:cubicBezTo>
                <a:cubicBezTo>
                  <a:pt x="3046717" y="144255"/>
                  <a:pt x="3036613" y="139995"/>
                  <a:pt x="3028416" y="133165"/>
                </a:cubicBezTo>
                <a:cubicBezTo>
                  <a:pt x="3018771" y="125128"/>
                  <a:pt x="3011428" y="114569"/>
                  <a:pt x="3001783" y="106532"/>
                </a:cubicBezTo>
                <a:cubicBezTo>
                  <a:pt x="2993586" y="99702"/>
                  <a:pt x="2983481" y="95442"/>
                  <a:pt x="2975150" y="88777"/>
                </a:cubicBezTo>
                <a:cubicBezTo>
                  <a:pt x="2952089" y="70328"/>
                  <a:pt x="2961506" y="66930"/>
                  <a:pt x="2930762" y="53266"/>
                </a:cubicBezTo>
                <a:cubicBezTo>
                  <a:pt x="2913659" y="45665"/>
                  <a:pt x="2895653" y="40050"/>
                  <a:pt x="2877496" y="35511"/>
                </a:cubicBezTo>
                <a:cubicBezTo>
                  <a:pt x="2753501" y="4512"/>
                  <a:pt x="2807069" y="14896"/>
                  <a:pt x="2717698" y="0"/>
                </a:cubicBezTo>
                <a:lnTo>
                  <a:pt x="1883197" y="8878"/>
                </a:lnTo>
                <a:cubicBezTo>
                  <a:pt x="1876259" y="9049"/>
                  <a:pt x="1575948" y="30986"/>
                  <a:pt x="1510335" y="35511"/>
                </a:cubicBezTo>
                <a:lnTo>
                  <a:pt x="1377170" y="44388"/>
                </a:lnTo>
                <a:cubicBezTo>
                  <a:pt x="1316289" y="47969"/>
                  <a:pt x="1187648" y="54306"/>
                  <a:pt x="1119717" y="62144"/>
                </a:cubicBezTo>
                <a:cubicBezTo>
                  <a:pt x="1078143" y="66941"/>
                  <a:pt x="1036817" y="73691"/>
                  <a:pt x="995430" y="79899"/>
                </a:cubicBezTo>
                <a:cubicBezTo>
                  <a:pt x="975658" y="82865"/>
                  <a:pt x="919260" y="92283"/>
                  <a:pt x="897775" y="97654"/>
                </a:cubicBezTo>
                <a:cubicBezTo>
                  <a:pt x="888696" y="99924"/>
                  <a:pt x="879904" y="103246"/>
                  <a:pt x="871142" y="106532"/>
                </a:cubicBezTo>
                <a:cubicBezTo>
                  <a:pt x="856221" y="112127"/>
                  <a:pt x="842214" y="120422"/>
                  <a:pt x="826754" y="124287"/>
                </a:cubicBezTo>
                <a:cubicBezTo>
                  <a:pt x="806454" y="129362"/>
                  <a:pt x="785325" y="130206"/>
                  <a:pt x="764610" y="133165"/>
                </a:cubicBezTo>
                <a:cubicBezTo>
                  <a:pt x="728008" y="147806"/>
                  <a:pt x="696524" y="156863"/>
                  <a:pt x="666956" y="186431"/>
                </a:cubicBezTo>
                <a:cubicBezTo>
                  <a:pt x="658078" y="195309"/>
                  <a:pt x="651796" y="207965"/>
                  <a:pt x="640323" y="213064"/>
                </a:cubicBezTo>
                <a:cubicBezTo>
                  <a:pt x="623874" y="220375"/>
                  <a:pt x="604812" y="218983"/>
                  <a:pt x="587057" y="221942"/>
                </a:cubicBezTo>
                <a:cubicBezTo>
                  <a:pt x="575220" y="230820"/>
                  <a:pt x="564093" y="240733"/>
                  <a:pt x="551546" y="248575"/>
                </a:cubicBezTo>
                <a:cubicBezTo>
                  <a:pt x="540324" y="255589"/>
                  <a:pt x="526203" y="257858"/>
                  <a:pt x="516036" y="266330"/>
                </a:cubicBezTo>
                <a:cubicBezTo>
                  <a:pt x="507839" y="273161"/>
                  <a:pt x="505369" y="284988"/>
                  <a:pt x="498280" y="292963"/>
                </a:cubicBezTo>
                <a:cubicBezTo>
                  <a:pt x="481598" y="311730"/>
                  <a:pt x="462769" y="328474"/>
                  <a:pt x="445014" y="346229"/>
                </a:cubicBezTo>
                <a:cubicBezTo>
                  <a:pt x="436136" y="355107"/>
                  <a:pt x="425914" y="362818"/>
                  <a:pt x="418381" y="372862"/>
                </a:cubicBezTo>
                <a:cubicBezTo>
                  <a:pt x="409503" y="384699"/>
                  <a:pt x="399590" y="395826"/>
                  <a:pt x="391748" y="408373"/>
                </a:cubicBezTo>
                <a:cubicBezTo>
                  <a:pt x="384734" y="419595"/>
                  <a:pt x="381933" y="433296"/>
                  <a:pt x="373993" y="443883"/>
                </a:cubicBezTo>
                <a:cubicBezTo>
                  <a:pt x="363949" y="457275"/>
                  <a:pt x="338482" y="479394"/>
                  <a:pt x="338482" y="479394"/>
                </a:cubicBezTo>
                <a:cubicBezTo>
                  <a:pt x="332564" y="491231"/>
                  <a:pt x="327293" y="503415"/>
                  <a:pt x="320727" y="514905"/>
                </a:cubicBezTo>
                <a:cubicBezTo>
                  <a:pt x="315434" y="524169"/>
                  <a:pt x="307305" y="531788"/>
                  <a:pt x="302972" y="541538"/>
                </a:cubicBezTo>
                <a:cubicBezTo>
                  <a:pt x="295371" y="558641"/>
                  <a:pt x="295598" y="579231"/>
                  <a:pt x="285216" y="594804"/>
                </a:cubicBezTo>
                <a:cubicBezTo>
                  <a:pt x="279298" y="603682"/>
                  <a:pt x="272233" y="611894"/>
                  <a:pt x="267461" y="621437"/>
                </a:cubicBezTo>
                <a:cubicBezTo>
                  <a:pt x="263276" y="629807"/>
                  <a:pt x="261869" y="639308"/>
                  <a:pt x="258583" y="648070"/>
                </a:cubicBezTo>
                <a:cubicBezTo>
                  <a:pt x="252988" y="662991"/>
                  <a:pt x="245867" y="677340"/>
                  <a:pt x="240828" y="692458"/>
                </a:cubicBezTo>
                <a:cubicBezTo>
                  <a:pt x="236970" y="704033"/>
                  <a:pt x="234507" y="716039"/>
                  <a:pt x="231950" y="727969"/>
                </a:cubicBezTo>
                <a:cubicBezTo>
                  <a:pt x="210710" y="827087"/>
                  <a:pt x="215956" y="800902"/>
                  <a:pt x="205317" y="896645"/>
                </a:cubicBezTo>
                <a:cubicBezTo>
                  <a:pt x="208276" y="1065321"/>
                  <a:pt x="206171" y="1234161"/>
                  <a:pt x="214195" y="1402672"/>
                </a:cubicBezTo>
                <a:cubicBezTo>
                  <a:pt x="215085" y="1421367"/>
                  <a:pt x="227411" y="1437781"/>
                  <a:pt x="231950" y="1455938"/>
                </a:cubicBezTo>
                <a:cubicBezTo>
                  <a:pt x="266028" y="1592240"/>
                  <a:pt x="208432" y="1368665"/>
                  <a:pt x="258583" y="1535837"/>
                </a:cubicBezTo>
                <a:cubicBezTo>
                  <a:pt x="279525" y="1605645"/>
                  <a:pt x="252040" y="1557093"/>
                  <a:pt x="285216" y="1606858"/>
                </a:cubicBezTo>
                <a:cubicBezTo>
                  <a:pt x="288175" y="1618695"/>
                  <a:pt x="288637" y="1631456"/>
                  <a:pt x="294094" y="1642369"/>
                </a:cubicBezTo>
                <a:cubicBezTo>
                  <a:pt x="325268" y="1704715"/>
                  <a:pt x="321165" y="1681349"/>
                  <a:pt x="356238" y="1722268"/>
                </a:cubicBezTo>
                <a:cubicBezTo>
                  <a:pt x="365867" y="1733502"/>
                  <a:pt x="372409" y="1747317"/>
                  <a:pt x="382871" y="1757779"/>
                </a:cubicBezTo>
                <a:cubicBezTo>
                  <a:pt x="390416" y="1765324"/>
                  <a:pt x="401307" y="1768704"/>
                  <a:pt x="409504" y="1775534"/>
                </a:cubicBezTo>
                <a:cubicBezTo>
                  <a:pt x="419149" y="1783571"/>
                  <a:pt x="425691" y="1795203"/>
                  <a:pt x="436137" y="1802167"/>
                </a:cubicBezTo>
                <a:cubicBezTo>
                  <a:pt x="443923" y="1807358"/>
                  <a:pt x="454169" y="1807359"/>
                  <a:pt x="462770" y="1811045"/>
                </a:cubicBezTo>
                <a:cubicBezTo>
                  <a:pt x="474934" y="1816258"/>
                  <a:pt x="487269" y="1821459"/>
                  <a:pt x="498280" y="1828800"/>
                </a:cubicBezTo>
                <a:cubicBezTo>
                  <a:pt x="570652" y="1877048"/>
                  <a:pt x="514482" y="1854916"/>
                  <a:pt x="569302" y="1873188"/>
                </a:cubicBezTo>
                <a:cubicBezTo>
                  <a:pt x="623079" y="1909041"/>
                  <a:pt x="567061" y="1875602"/>
                  <a:pt x="658078" y="1908699"/>
                </a:cubicBezTo>
                <a:cubicBezTo>
                  <a:pt x="670515" y="1913222"/>
                  <a:pt x="681034" y="1922269"/>
                  <a:pt x="693589" y="1926454"/>
                </a:cubicBezTo>
                <a:cubicBezTo>
                  <a:pt x="716739" y="1934171"/>
                  <a:pt x="741460" y="1936494"/>
                  <a:pt x="764610" y="1944210"/>
                </a:cubicBezTo>
                <a:cubicBezTo>
                  <a:pt x="773488" y="1947169"/>
                  <a:pt x="781964" y="1951877"/>
                  <a:pt x="791243" y="1953087"/>
                </a:cubicBezTo>
                <a:cubicBezTo>
                  <a:pt x="947184" y="1973427"/>
                  <a:pt x="970215" y="1969410"/>
                  <a:pt x="1119717" y="1979720"/>
                </a:cubicBezTo>
                <a:cubicBezTo>
                  <a:pt x="1155266" y="1982172"/>
                  <a:pt x="1190738" y="1985639"/>
                  <a:pt x="1226249" y="1988598"/>
                </a:cubicBezTo>
                <a:lnTo>
                  <a:pt x="1812175" y="1979720"/>
                </a:lnTo>
                <a:cubicBezTo>
                  <a:pt x="1830168" y="1979220"/>
                  <a:pt x="1847869" y="1974748"/>
                  <a:pt x="1865441" y="1970843"/>
                </a:cubicBezTo>
                <a:cubicBezTo>
                  <a:pt x="1874576" y="1968813"/>
                  <a:pt x="1883076" y="1964536"/>
                  <a:pt x="1892074" y="1961965"/>
                </a:cubicBezTo>
                <a:cubicBezTo>
                  <a:pt x="1903806" y="1958613"/>
                  <a:pt x="1915748" y="1956046"/>
                  <a:pt x="1927585" y="1953087"/>
                </a:cubicBezTo>
                <a:cubicBezTo>
                  <a:pt x="1994448" y="1908512"/>
                  <a:pt x="1909471" y="1960850"/>
                  <a:pt x="1989729" y="1926454"/>
                </a:cubicBezTo>
                <a:cubicBezTo>
                  <a:pt x="1999536" y="1922251"/>
                  <a:pt x="2006555" y="1912902"/>
                  <a:pt x="2016362" y="1908699"/>
                </a:cubicBezTo>
                <a:cubicBezTo>
                  <a:pt x="2033221" y="1901474"/>
                  <a:pt x="2093117" y="1892947"/>
                  <a:pt x="2105139" y="1890944"/>
                </a:cubicBezTo>
                <a:cubicBezTo>
                  <a:pt x="2185938" y="1864010"/>
                  <a:pt x="2058338" y="1905321"/>
                  <a:pt x="2176160" y="1873188"/>
                </a:cubicBezTo>
                <a:cubicBezTo>
                  <a:pt x="2194216" y="1868264"/>
                  <a:pt x="2211671" y="1861351"/>
                  <a:pt x="2229426" y="1855433"/>
                </a:cubicBezTo>
                <a:cubicBezTo>
                  <a:pt x="2238304" y="1852474"/>
                  <a:pt x="2248273" y="1851746"/>
                  <a:pt x="2256059" y="1846555"/>
                </a:cubicBezTo>
                <a:cubicBezTo>
                  <a:pt x="2286174" y="1826479"/>
                  <a:pt x="2275147" y="1836345"/>
                  <a:pt x="2291570" y="1819922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1132242" y="3427104"/>
            <a:ext cx="4123929" cy="1346253"/>
          </a:xfrm>
          <a:custGeom>
            <a:avLst/>
            <a:gdLst>
              <a:gd name="connsiteX0" fmla="*/ 195309 w 3995936"/>
              <a:gd name="connsiteY0" fmla="*/ 769975 h 1746519"/>
              <a:gd name="connsiteX1" fmla="*/ 150920 w 3995936"/>
              <a:gd name="connsiteY1" fmla="*/ 832119 h 1746519"/>
              <a:gd name="connsiteX2" fmla="*/ 133165 w 3995936"/>
              <a:gd name="connsiteY2" fmla="*/ 885385 h 1746519"/>
              <a:gd name="connsiteX3" fmla="*/ 106532 w 3995936"/>
              <a:gd name="connsiteY3" fmla="*/ 938651 h 1746519"/>
              <a:gd name="connsiteX4" fmla="*/ 97654 w 3995936"/>
              <a:gd name="connsiteY4" fmla="*/ 974161 h 1746519"/>
              <a:gd name="connsiteX5" fmla="*/ 79899 w 3995936"/>
              <a:gd name="connsiteY5" fmla="*/ 1000794 h 1746519"/>
              <a:gd name="connsiteX6" fmla="*/ 71021 w 3995936"/>
              <a:gd name="connsiteY6" fmla="*/ 1027427 h 1746519"/>
              <a:gd name="connsiteX7" fmla="*/ 53266 w 3995936"/>
              <a:gd name="connsiteY7" fmla="*/ 1071816 h 1746519"/>
              <a:gd name="connsiteX8" fmla="*/ 26633 w 3995936"/>
              <a:gd name="connsiteY8" fmla="*/ 1142837 h 1746519"/>
              <a:gd name="connsiteX9" fmla="*/ 17755 w 3995936"/>
              <a:gd name="connsiteY9" fmla="*/ 1187225 h 1746519"/>
              <a:gd name="connsiteX10" fmla="*/ 0 w 3995936"/>
              <a:gd name="connsiteY10" fmla="*/ 1240491 h 1746519"/>
              <a:gd name="connsiteX11" fmla="*/ 26633 w 3995936"/>
              <a:gd name="connsiteY11" fmla="*/ 1506821 h 1746519"/>
              <a:gd name="connsiteX12" fmla="*/ 53266 w 3995936"/>
              <a:gd name="connsiteY12" fmla="*/ 1595598 h 1746519"/>
              <a:gd name="connsiteX13" fmla="*/ 79899 w 3995936"/>
              <a:gd name="connsiteY13" fmla="*/ 1666620 h 1746519"/>
              <a:gd name="connsiteX14" fmla="*/ 106532 w 3995936"/>
              <a:gd name="connsiteY14" fmla="*/ 1693253 h 1746519"/>
              <a:gd name="connsiteX15" fmla="*/ 133165 w 3995936"/>
              <a:gd name="connsiteY15" fmla="*/ 1711008 h 1746519"/>
              <a:gd name="connsiteX16" fmla="*/ 221942 w 3995936"/>
              <a:gd name="connsiteY16" fmla="*/ 1728763 h 1746519"/>
              <a:gd name="connsiteX17" fmla="*/ 284086 w 3995936"/>
              <a:gd name="connsiteY17" fmla="*/ 1746519 h 1746519"/>
              <a:gd name="connsiteX18" fmla="*/ 514905 w 3995936"/>
              <a:gd name="connsiteY18" fmla="*/ 1737641 h 1746519"/>
              <a:gd name="connsiteX19" fmla="*/ 550416 w 3995936"/>
              <a:gd name="connsiteY19" fmla="*/ 1719886 h 1746519"/>
              <a:gd name="connsiteX20" fmla="*/ 648070 w 3995936"/>
              <a:gd name="connsiteY20" fmla="*/ 1711008 h 1746519"/>
              <a:gd name="connsiteX21" fmla="*/ 701336 w 3995936"/>
              <a:gd name="connsiteY21" fmla="*/ 1693253 h 1746519"/>
              <a:gd name="connsiteX22" fmla="*/ 790113 w 3995936"/>
              <a:gd name="connsiteY22" fmla="*/ 1675497 h 1746519"/>
              <a:gd name="connsiteX23" fmla="*/ 816746 w 3995936"/>
              <a:gd name="connsiteY23" fmla="*/ 1657742 h 1746519"/>
              <a:gd name="connsiteX24" fmla="*/ 914400 w 3995936"/>
              <a:gd name="connsiteY24" fmla="*/ 1613354 h 1746519"/>
              <a:gd name="connsiteX25" fmla="*/ 976544 w 3995936"/>
              <a:gd name="connsiteY25" fmla="*/ 1586721 h 1746519"/>
              <a:gd name="connsiteX26" fmla="*/ 1038687 w 3995936"/>
              <a:gd name="connsiteY26" fmla="*/ 1551210 h 1746519"/>
              <a:gd name="connsiteX27" fmla="*/ 1091953 w 3995936"/>
              <a:gd name="connsiteY27" fmla="*/ 1524577 h 1746519"/>
              <a:gd name="connsiteX28" fmla="*/ 1136342 w 3995936"/>
              <a:gd name="connsiteY28" fmla="*/ 1497944 h 1746519"/>
              <a:gd name="connsiteX29" fmla="*/ 1180730 w 3995936"/>
              <a:gd name="connsiteY29" fmla="*/ 1471311 h 1746519"/>
              <a:gd name="connsiteX30" fmla="*/ 1233996 w 3995936"/>
              <a:gd name="connsiteY30" fmla="*/ 1426922 h 1746519"/>
              <a:gd name="connsiteX31" fmla="*/ 1269507 w 3995936"/>
              <a:gd name="connsiteY31" fmla="*/ 1382534 h 1746519"/>
              <a:gd name="connsiteX32" fmla="*/ 1296140 w 3995936"/>
              <a:gd name="connsiteY32" fmla="*/ 1364779 h 1746519"/>
              <a:gd name="connsiteX33" fmla="*/ 1322773 w 3995936"/>
              <a:gd name="connsiteY33" fmla="*/ 1329268 h 1746519"/>
              <a:gd name="connsiteX34" fmla="*/ 1349406 w 3995936"/>
              <a:gd name="connsiteY34" fmla="*/ 1311513 h 1746519"/>
              <a:gd name="connsiteX35" fmla="*/ 1367161 w 3995936"/>
              <a:gd name="connsiteY35" fmla="*/ 1293757 h 1746519"/>
              <a:gd name="connsiteX36" fmla="*/ 1402672 w 3995936"/>
              <a:gd name="connsiteY36" fmla="*/ 1267124 h 1746519"/>
              <a:gd name="connsiteX37" fmla="*/ 1429305 w 3995936"/>
              <a:gd name="connsiteY37" fmla="*/ 1231614 h 1746519"/>
              <a:gd name="connsiteX38" fmla="*/ 1447060 w 3995936"/>
              <a:gd name="connsiteY38" fmla="*/ 1213858 h 1746519"/>
              <a:gd name="connsiteX39" fmla="*/ 1482571 w 3995936"/>
              <a:gd name="connsiteY39" fmla="*/ 1151715 h 1746519"/>
              <a:gd name="connsiteX40" fmla="*/ 1509204 w 3995936"/>
              <a:gd name="connsiteY40" fmla="*/ 1098449 h 1746519"/>
              <a:gd name="connsiteX41" fmla="*/ 1526959 w 3995936"/>
              <a:gd name="connsiteY41" fmla="*/ 974161 h 1746519"/>
              <a:gd name="connsiteX42" fmla="*/ 1544715 w 3995936"/>
              <a:gd name="connsiteY42" fmla="*/ 734464 h 1746519"/>
              <a:gd name="connsiteX43" fmla="*/ 1562470 w 3995936"/>
              <a:gd name="connsiteY43" fmla="*/ 601299 h 1746519"/>
              <a:gd name="connsiteX44" fmla="*/ 1580225 w 3995936"/>
              <a:gd name="connsiteY44" fmla="*/ 539155 h 1746519"/>
              <a:gd name="connsiteX45" fmla="*/ 1597981 w 3995936"/>
              <a:gd name="connsiteY45" fmla="*/ 512522 h 1746519"/>
              <a:gd name="connsiteX46" fmla="*/ 1606858 w 3995936"/>
              <a:gd name="connsiteY46" fmla="*/ 485889 h 1746519"/>
              <a:gd name="connsiteX47" fmla="*/ 1615736 w 3995936"/>
              <a:gd name="connsiteY47" fmla="*/ 450379 h 1746519"/>
              <a:gd name="connsiteX48" fmla="*/ 1633491 w 3995936"/>
              <a:gd name="connsiteY48" fmla="*/ 414868 h 1746519"/>
              <a:gd name="connsiteX49" fmla="*/ 1642369 w 3995936"/>
              <a:gd name="connsiteY49" fmla="*/ 388235 h 1746519"/>
              <a:gd name="connsiteX50" fmla="*/ 1669002 w 3995936"/>
              <a:gd name="connsiteY50" fmla="*/ 370480 h 1746519"/>
              <a:gd name="connsiteX51" fmla="*/ 1677880 w 3995936"/>
              <a:gd name="connsiteY51" fmla="*/ 343847 h 1746519"/>
              <a:gd name="connsiteX52" fmla="*/ 1731146 w 3995936"/>
              <a:gd name="connsiteY52" fmla="*/ 299458 h 1746519"/>
              <a:gd name="connsiteX53" fmla="*/ 1766656 w 3995936"/>
              <a:gd name="connsiteY53" fmla="*/ 281703 h 1746519"/>
              <a:gd name="connsiteX54" fmla="*/ 1811045 w 3995936"/>
              <a:gd name="connsiteY54" fmla="*/ 255070 h 1746519"/>
              <a:gd name="connsiteX55" fmla="*/ 1864311 w 3995936"/>
              <a:gd name="connsiteY55" fmla="*/ 263948 h 1746519"/>
              <a:gd name="connsiteX56" fmla="*/ 1908699 w 3995936"/>
              <a:gd name="connsiteY56" fmla="*/ 317214 h 1746519"/>
              <a:gd name="connsiteX57" fmla="*/ 1935332 w 3995936"/>
              <a:gd name="connsiteY57" fmla="*/ 343847 h 1746519"/>
              <a:gd name="connsiteX58" fmla="*/ 1944210 w 3995936"/>
              <a:gd name="connsiteY58" fmla="*/ 370480 h 1746519"/>
              <a:gd name="connsiteX59" fmla="*/ 1961965 w 3995936"/>
              <a:gd name="connsiteY59" fmla="*/ 530278 h 1746519"/>
              <a:gd name="connsiteX60" fmla="*/ 1953087 w 3995936"/>
              <a:gd name="connsiteY60" fmla="*/ 654565 h 1746519"/>
              <a:gd name="connsiteX61" fmla="*/ 1935332 w 3995936"/>
              <a:gd name="connsiteY61" fmla="*/ 672321 h 1746519"/>
              <a:gd name="connsiteX62" fmla="*/ 1917577 w 3995936"/>
              <a:gd name="connsiteY62" fmla="*/ 707831 h 1746519"/>
              <a:gd name="connsiteX63" fmla="*/ 1890944 w 3995936"/>
              <a:gd name="connsiteY63" fmla="*/ 725587 h 1746519"/>
              <a:gd name="connsiteX64" fmla="*/ 1828800 w 3995936"/>
              <a:gd name="connsiteY64" fmla="*/ 743342 h 1746519"/>
              <a:gd name="connsiteX65" fmla="*/ 1651247 w 3995936"/>
              <a:gd name="connsiteY65" fmla="*/ 769975 h 1746519"/>
              <a:gd name="connsiteX66" fmla="*/ 1491449 w 3995936"/>
              <a:gd name="connsiteY66" fmla="*/ 743342 h 1746519"/>
              <a:gd name="connsiteX67" fmla="*/ 1473693 w 3995936"/>
              <a:gd name="connsiteY67" fmla="*/ 725587 h 1746519"/>
              <a:gd name="connsiteX68" fmla="*/ 1447060 w 3995936"/>
              <a:gd name="connsiteY68" fmla="*/ 681198 h 1746519"/>
              <a:gd name="connsiteX69" fmla="*/ 1420427 w 3995936"/>
              <a:gd name="connsiteY69" fmla="*/ 636810 h 1746519"/>
              <a:gd name="connsiteX70" fmla="*/ 1438183 w 3995936"/>
              <a:gd name="connsiteY70" fmla="*/ 477012 h 1746519"/>
              <a:gd name="connsiteX71" fmla="*/ 1447060 w 3995936"/>
              <a:gd name="connsiteY71" fmla="*/ 450379 h 1746519"/>
              <a:gd name="connsiteX72" fmla="*/ 1473693 w 3995936"/>
              <a:gd name="connsiteY72" fmla="*/ 405990 h 1746519"/>
              <a:gd name="connsiteX73" fmla="*/ 1491449 w 3995936"/>
              <a:gd name="connsiteY73" fmla="*/ 388235 h 1746519"/>
              <a:gd name="connsiteX74" fmla="*/ 1518082 w 3995936"/>
              <a:gd name="connsiteY74" fmla="*/ 334969 h 1746519"/>
              <a:gd name="connsiteX75" fmla="*/ 1597981 w 3995936"/>
              <a:gd name="connsiteY75" fmla="*/ 281703 h 1746519"/>
              <a:gd name="connsiteX76" fmla="*/ 1624614 w 3995936"/>
              <a:gd name="connsiteY76" fmla="*/ 263948 h 1746519"/>
              <a:gd name="connsiteX77" fmla="*/ 1642369 w 3995936"/>
              <a:gd name="connsiteY77" fmla="*/ 246192 h 1746519"/>
              <a:gd name="connsiteX78" fmla="*/ 1669002 w 3995936"/>
              <a:gd name="connsiteY78" fmla="*/ 237315 h 1746519"/>
              <a:gd name="connsiteX79" fmla="*/ 1722268 w 3995936"/>
              <a:gd name="connsiteY79" fmla="*/ 192926 h 1746519"/>
              <a:gd name="connsiteX80" fmla="*/ 1748901 w 3995936"/>
              <a:gd name="connsiteY80" fmla="*/ 184049 h 1746519"/>
              <a:gd name="connsiteX81" fmla="*/ 1811045 w 3995936"/>
              <a:gd name="connsiteY81" fmla="*/ 157416 h 1746519"/>
              <a:gd name="connsiteX82" fmla="*/ 1873188 w 3995936"/>
              <a:gd name="connsiteY82" fmla="*/ 130783 h 1746519"/>
              <a:gd name="connsiteX83" fmla="*/ 1917577 w 3995936"/>
              <a:gd name="connsiteY83" fmla="*/ 113027 h 1746519"/>
              <a:gd name="connsiteX84" fmla="*/ 2041864 w 3995936"/>
              <a:gd name="connsiteY84" fmla="*/ 95272 h 1746519"/>
              <a:gd name="connsiteX85" fmla="*/ 2237173 w 3995936"/>
              <a:gd name="connsiteY85" fmla="*/ 68639 h 1746519"/>
              <a:gd name="connsiteX86" fmla="*/ 2290439 w 3995936"/>
              <a:gd name="connsiteY86" fmla="*/ 50884 h 1746519"/>
              <a:gd name="connsiteX87" fmla="*/ 2405849 w 3995936"/>
              <a:gd name="connsiteY87" fmla="*/ 24251 h 1746519"/>
              <a:gd name="connsiteX88" fmla="*/ 3071674 w 3995936"/>
              <a:gd name="connsiteY88" fmla="*/ 42006 h 1746519"/>
              <a:gd name="connsiteX89" fmla="*/ 3160451 w 3995936"/>
              <a:gd name="connsiteY89" fmla="*/ 59761 h 1746519"/>
              <a:gd name="connsiteX90" fmla="*/ 3213717 w 3995936"/>
              <a:gd name="connsiteY90" fmla="*/ 86394 h 1746519"/>
              <a:gd name="connsiteX91" fmla="*/ 3266983 w 3995936"/>
              <a:gd name="connsiteY91" fmla="*/ 104150 h 1746519"/>
              <a:gd name="connsiteX92" fmla="*/ 3293616 w 3995936"/>
              <a:gd name="connsiteY92" fmla="*/ 121905 h 1746519"/>
              <a:gd name="connsiteX93" fmla="*/ 3364637 w 3995936"/>
              <a:gd name="connsiteY93" fmla="*/ 157416 h 1746519"/>
              <a:gd name="connsiteX94" fmla="*/ 3417903 w 3995936"/>
              <a:gd name="connsiteY94" fmla="*/ 192926 h 1746519"/>
              <a:gd name="connsiteX95" fmla="*/ 3444536 w 3995936"/>
              <a:gd name="connsiteY95" fmla="*/ 210682 h 1746519"/>
              <a:gd name="connsiteX96" fmla="*/ 3462291 w 3995936"/>
              <a:gd name="connsiteY96" fmla="*/ 237315 h 1746519"/>
              <a:gd name="connsiteX97" fmla="*/ 3480047 w 3995936"/>
              <a:gd name="connsiteY97" fmla="*/ 255070 h 1746519"/>
              <a:gd name="connsiteX98" fmla="*/ 3488924 w 3995936"/>
              <a:gd name="connsiteY98" fmla="*/ 281703 h 1746519"/>
              <a:gd name="connsiteX99" fmla="*/ 3506680 w 3995936"/>
              <a:gd name="connsiteY99" fmla="*/ 317214 h 1746519"/>
              <a:gd name="connsiteX100" fmla="*/ 3533313 w 3995936"/>
              <a:gd name="connsiteY100" fmla="*/ 370480 h 1746519"/>
              <a:gd name="connsiteX101" fmla="*/ 3533313 w 3995936"/>
              <a:gd name="connsiteY101" fmla="*/ 610177 h 1746519"/>
              <a:gd name="connsiteX102" fmla="*/ 3515557 w 3995936"/>
              <a:gd name="connsiteY102" fmla="*/ 627932 h 1746519"/>
              <a:gd name="connsiteX103" fmla="*/ 3462291 w 3995936"/>
              <a:gd name="connsiteY103" fmla="*/ 690076 h 1746519"/>
              <a:gd name="connsiteX104" fmla="*/ 3409025 w 3995936"/>
              <a:gd name="connsiteY104" fmla="*/ 707831 h 1746519"/>
              <a:gd name="connsiteX105" fmla="*/ 3320249 w 3995936"/>
              <a:gd name="connsiteY105" fmla="*/ 698954 h 1746519"/>
              <a:gd name="connsiteX106" fmla="*/ 3355759 w 3995936"/>
              <a:gd name="connsiteY106" fmla="*/ 548033 h 1746519"/>
              <a:gd name="connsiteX107" fmla="*/ 3373515 w 3995936"/>
              <a:gd name="connsiteY107" fmla="*/ 530278 h 1746519"/>
              <a:gd name="connsiteX108" fmla="*/ 3426781 w 3995936"/>
              <a:gd name="connsiteY108" fmla="*/ 503645 h 1746519"/>
              <a:gd name="connsiteX109" fmla="*/ 3453414 w 3995936"/>
              <a:gd name="connsiteY109" fmla="*/ 485889 h 1746519"/>
              <a:gd name="connsiteX110" fmla="*/ 3488924 w 3995936"/>
              <a:gd name="connsiteY110" fmla="*/ 477012 h 1746519"/>
              <a:gd name="connsiteX111" fmla="*/ 3506680 w 3995936"/>
              <a:gd name="connsiteY111" fmla="*/ 459256 h 1746519"/>
              <a:gd name="connsiteX112" fmla="*/ 3542190 w 3995936"/>
              <a:gd name="connsiteY112" fmla="*/ 450379 h 1746519"/>
              <a:gd name="connsiteX113" fmla="*/ 3577701 w 3995936"/>
              <a:gd name="connsiteY113" fmla="*/ 432623 h 1746519"/>
              <a:gd name="connsiteX114" fmla="*/ 3675355 w 3995936"/>
              <a:gd name="connsiteY114" fmla="*/ 379357 h 1746519"/>
              <a:gd name="connsiteX115" fmla="*/ 3728621 w 3995936"/>
              <a:gd name="connsiteY115" fmla="*/ 361602 h 1746519"/>
              <a:gd name="connsiteX116" fmla="*/ 3755254 w 3995936"/>
              <a:gd name="connsiteY116" fmla="*/ 352724 h 1746519"/>
              <a:gd name="connsiteX117" fmla="*/ 3879542 w 3995936"/>
              <a:gd name="connsiteY117" fmla="*/ 361602 h 1746519"/>
              <a:gd name="connsiteX118" fmla="*/ 3906175 w 3995936"/>
              <a:gd name="connsiteY118" fmla="*/ 379357 h 1746519"/>
              <a:gd name="connsiteX119" fmla="*/ 3932808 w 3995936"/>
              <a:gd name="connsiteY119" fmla="*/ 388235 h 1746519"/>
              <a:gd name="connsiteX120" fmla="*/ 3950563 w 3995936"/>
              <a:gd name="connsiteY120" fmla="*/ 441501 h 1746519"/>
              <a:gd name="connsiteX121" fmla="*/ 3959441 w 3995936"/>
              <a:gd name="connsiteY121" fmla="*/ 494767 h 1746519"/>
              <a:gd name="connsiteX122" fmla="*/ 3968319 w 3995936"/>
              <a:gd name="connsiteY122" fmla="*/ 556911 h 1746519"/>
              <a:gd name="connsiteX123" fmla="*/ 3977196 w 3995936"/>
              <a:gd name="connsiteY123" fmla="*/ 601299 h 1746519"/>
              <a:gd name="connsiteX124" fmla="*/ 3986074 w 3995936"/>
              <a:gd name="connsiteY124" fmla="*/ 663443 h 1746519"/>
              <a:gd name="connsiteX125" fmla="*/ 3994952 w 3995936"/>
              <a:gd name="connsiteY125" fmla="*/ 840996 h 174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3995936" h="1746519">
                <a:moveTo>
                  <a:pt x="195309" y="769975"/>
                </a:moveTo>
                <a:cubicBezTo>
                  <a:pt x="171642" y="864641"/>
                  <a:pt x="209774" y="743837"/>
                  <a:pt x="150920" y="832119"/>
                </a:cubicBezTo>
                <a:cubicBezTo>
                  <a:pt x="140538" y="847691"/>
                  <a:pt x="139083" y="867630"/>
                  <a:pt x="133165" y="885385"/>
                </a:cubicBezTo>
                <a:cubicBezTo>
                  <a:pt x="120914" y="922139"/>
                  <a:pt x="129477" y="904233"/>
                  <a:pt x="106532" y="938651"/>
                </a:cubicBezTo>
                <a:cubicBezTo>
                  <a:pt x="103573" y="950488"/>
                  <a:pt x="102460" y="962947"/>
                  <a:pt x="97654" y="974161"/>
                </a:cubicBezTo>
                <a:cubicBezTo>
                  <a:pt x="93451" y="983968"/>
                  <a:pt x="84671" y="991251"/>
                  <a:pt x="79899" y="1000794"/>
                </a:cubicBezTo>
                <a:cubicBezTo>
                  <a:pt x="75714" y="1009164"/>
                  <a:pt x="74307" y="1018665"/>
                  <a:pt x="71021" y="1027427"/>
                </a:cubicBezTo>
                <a:cubicBezTo>
                  <a:pt x="65426" y="1042348"/>
                  <a:pt x="57845" y="1056552"/>
                  <a:pt x="53266" y="1071816"/>
                </a:cubicBezTo>
                <a:cubicBezTo>
                  <a:pt x="32324" y="1141624"/>
                  <a:pt x="59809" y="1093072"/>
                  <a:pt x="26633" y="1142837"/>
                </a:cubicBezTo>
                <a:cubicBezTo>
                  <a:pt x="23674" y="1157633"/>
                  <a:pt x="21725" y="1172668"/>
                  <a:pt x="17755" y="1187225"/>
                </a:cubicBezTo>
                <a:cubicBezTo>
                  <a:pt x="12831" y="1205281"/>
                  <a:pt x="0" y="1221775"/>
                  <a:pt x="0" y="1240491"/>
                </a:cubicBezTo>
                <a:cubicBezTo>
                  <a:pt x="0" y="1293712"/>
                  <a:pt x="10900" y="1428160"/>
                  <a:pt x="26633" y="1506821"/>
                </a:cubicBezTo>
                <a:cubicBezTo>
                  <a:pt x="40722" y="1577262"/>
                  <a:pt x="30623" y="1505028"/>
                  <a:pt x="53266" y="1595598"/>
                </a:cubicBezTo>
                <a:cubicBezTo>
                  <a:pt x="60415" y="1624192"/>
                  <a:pt x="62045" y="1641624"/>
                  <a:pt x="79899" y="1666620"/>
                </a:cubicBezTo>
                <a:cubicBezTo>
                  <a:pt x="87196" y="1676836"/>
                  <a:pt x="96887" y="1685216"/>
                  <a:pt x="106532" y="1693253"/>
                </a:cubicBezTo>
                <a:cubicBezTo>
                  <a:pt x="114729" y="1700083"/>
                  <a:pt x="123622" y="1706236"/>
                  <a:pt x="133165" y="1711008"/>
                </a:cubicBezTo>
                <a:cubicBezTo>
                  <a:pt x="159213" y="1724032"/>
                  <a:pt x="196230" y="1724088"/>
                  <a:pt x="221942" y="1728763"/>
                </a:cubicBezTo>
                <a:cubicBezTo>
                  <a:pt x="246465" y="1733222"/>
                  <a:pt x="261268" y="1738913"/>
                  <a:pt x="284086" y="1746519"/>
                </a:cubicBezTo>
                <a:cubicBezTo>
                  <a:pt x="361026" y="1743560"/>
                  <a:pt x="438291" y="1745302"/>
                  <a:pt x="514905" y="1737641"/>
                </a:cubicBezTo>
                <a:cubicBezTo>
                  <a:pt x="528073" y="1736324"/>
                  <a:pt x="537439" y="1722481"/>
                  <a:pt x="550416" y="1719886"/>
                </a:cubicBezTo>
                <a:cubicBezTo>
                  <a:pt x="582467" y="1713476"/>
                  <a:pt x="615519" y="1713967"/>
                  <a:pt x="648070" y="1711008"/>
                </a:cubicBezTo>
                <a:cubicBezTo>
                  <a:pt x="665825" y="1705090"/>
                  <a:pt x="683100" y="1697461"/>
                  <a:pt x="701336" y="1693253"/>
                </a:cubicBezTo>
                <a:cubicBezTo>
                  <a:pt x="731719" y="1686241"/>
                  <a:pt x="761976" y="1689566"/>
                  <a:pt x="790113" y="1675497"/>
                </a:cubicBezTo>
                <a:cubicBezTo>
                  <a:pt x="799656" y="1670725"/>
                  <a:pt x="807203" y="1662514"/>
                  <a:pt x="816746" y="1657742"/>
                </a:cubicBezTo>
                <a:cubicBezTo>
                  <a:pt x="892149" y="1620041"/>
                  <a:pt x="768088" y="1710899"/>
                  <a:pt x="914400" y="1613354"/>
                </a:cubicBezTo>
                <a:cubicBezTo>
                  <a:pt x="951185" y="1588830"/>
                  <a:pt x="930682" y="1598186"/>
                  <a:pt x="976544" y="1586721"/>
                </a:cubicBezTo>
                <a:cubicBezTo>
                  <a:pt x="1011046" y="1552217"/>
                  <a:pt x="976096" y="1582506"/>
                  <a:pt x="1038687" y="1551210"/>
                </a:cubicBezTo>
                <a:cubicBezTo>
                  <a:pt x="1107522" y="1516792"/>
                  <a:pt x="1025013" y="1546889"/>
                  <a:pt x="1091953" y="1524577"/>
                </a:cubicBezTo>
                <a:cubicBezTo>
                  <a:pt x="1136945" y="1479585"/>
                  <a:pt x="1078716" y="1532520"/>
                  <a:pt x="1136342" y="1497944"/>
                </a:cubicBezTo>
                <a:cubicBezTo>
                  <a:pt x="1197272" y="1461386"/>
                  <a:pt x="1105284" y="1496458"/>
                  <a:pt x="1180730" y="1471311"/>
                </a:cubicBezTo>
                <a:cubicBezTo>
                  <a:pt x="1220883" y="1431158"/>
                  <a:pt x="1170693" y="1479674"/>
                  <a:pt x="1233996" y="1426922"/>
                </a:cubicBezTo>
                <a:cubicBezTo>
                  <a:pt x="1286717" y="1382988"/>
                  <a:pt x="1212155" y="1439886"/>
                  <a:pt x="1269507" y="1382534"/>
                </a:cubicBezTo>
                <a:cubicBezTo>
                  <a:pt x="1277052" y="1374989"/>
                  <a:pt x="1287262" y="1370697"/>
                  <a:pt x="1296140" y="1364779"/>
                </a:cubicBezTo>
                <a:cubicBezTo>
                  <a:pt x="1305018" y="1352942"/>
                  <a:pt x="1312311" y="1339730"/>
                  <a:pt x="1322773" y="1329268"/>
                </a:cubicBezTo>
                <a:cubicBezTo>
                  <a:pt x="1330318" y="1321723"/>
                  <a:pt x="1341075" y="1318178"/>
                  <a:pt x="1349406" y="1311513"/>
                </a:cubicBezTo>
                <a:cubicBezTo>
                  <a:pt x="1355942" y="1306284"/>
                  <a:pt x="1360731" y="1299115"/>
                  <a:pt x="1367161" y="1293757"/>
                </a:cubicBezTo>
                <a:cubicBezTo>
                  <a:pt x="1378528" y="1284285"/>
                  <a:pt x="1392209" y="1277586"/>
                  <a:pt x="1402672" y="1267124"/>
                </a:cubicBezTo>
                <a:cubicBezTo>
                  <a:pt x="1413134" y="1256662"/>
                  <a:pt x="1419833" y="1242981"/>
                  <a:pt x="1429305" y="1231614"/>
                </a:cubicBezTo>
                <a:cubicBezTo>
                  <a:pt x="1434663" y="1225184"/>
                  <a:pt x="1441831" y="1220394"/>
                  <a:pt x="1447060" y="1213858"/>
                </a:cubicBezTo>
                <a:cubicBezTo>
                  <a:pt x="1468692" y="1186818"/>
                  <a:pt x="1464342" y="1183617"/>
                  <a:pt x="1482571" y="1151715"/>
                </a:cubicBezTo>
                <a:cubicBezTo>
                  <a:pt x="1501857" y="1117964"/>
                  <a:pt x="1500161" y="1134618"/>
                  <a:pt x="1509204" y="1098449"/>
                </a:cubicBezTo>
                <a:cubicBezTo>
                  <a:pt x="1519345" y="1057886"/>
                  <a:pt x="1523506" y="1015598"/>
                  <a:pt x="1526959" y="974161"/>
                </a:cubicBezTo>
                <a:cubicBezTo>
                  <a:pt x="1533612" y="894320"/>
                  <a:pt x="1535868" y="814092"/>
                  <a:pt x="1544715" y="734464"/>
                </a:cubicBezTo>
                <a:cubicBezTo>
                  <a:pt x="1550637" y="681160"/>
                  <a:pt x="1552506" y="651115"/>
                  <a:pt x="1562470" y="601299"/>
                </a:cubicBezTo>
                <a:cubicBezTo>
                  <a:pt x="1564365" y="591823"/>
                  <a:pt x="1574586" y="550433"/>
                  <a:pt x="1580225" y="539155"/>
                </a:cubicBezTo>
                <a:cubicBezTo>
                  <a:pt x="1584997" y="529612"/>
                  <a:pt x="1592062" y="521400"/>
                  <a:pt x="1597981" y="512522"/>
                </a:cubicBezTo>
                <a:cubicBezTo>
                  <a:pt x="1600940" y="503644"/>
                  <a:pt x="1604287" y="494887"/>
                  <a:pt x="1606858" y="485889"/>
                </a:cubicBezTo>
                <a:cubicBezTo>
                  <a:pt x="1610210" y="474157"/>
                  <a:pt x="1611452" y="461803"/>
                  <a:pt x="1615736" y="450379"/>
                </a:cubicBezTo>
                <a:cubicBezTo>
                  <a:pt x="1620383" y="437988"/>
                  <a:pt x="1628278" y="427032"/>
                  <a:pt x="1633491" y="414868"/>
                </a:cubicBezTo>
                <a:cubicBezTo>
                  <a:pt x="1637177" y="406267"/>
                  <a:pt x="1636523" y="395542"/>
                  <a:pt x="1642369" y="388235"/>
                </a:cubicBezTo>
                <a:cubicBezTo>
                  <a:pt x="1649034" y="379904"/>
                  <a:pt x="1660124" y="376398"/>
                  <a:pt x="1669002" y="370480"/>
                </a:cubicBezTo>
                <a:cubicBezTo>
                  <a:pt x="1671961" y="361602"/>
                  <a:pt x="1672689" y="351633"/>
                  <a:pt x="1677880" y="343847"/>
                </a:cubicBezTo>
                <a:cubicBezTo>
                  <a:pt x="1689179" y="326899"/>
                  <a:pt x="1713510" y="309536"/>
                  <a:pt x="1731146" y="299458"/>
                </a:cubicBezTo>
                <a:cubicBezTo>
                  <a:pt x="1742636" y="292892"/>
                  <a:pt x="1755645" y="289044"/>
                  <a:pt x="1766656" y="281703"/>
                </a:cubicBezTo>
                <a:cubicBezTo>
                  <a:pt x="1815401" y="249207"/>
                  <a:pt x="1749223" y="275678"/>
                  <a:pt x="1811045" y="255070"/>
                </a:cubicBezTo>
                <a:cubicBezTo>
                  <a:pt x="1828800" y="258029"/>
                  <a:pt x="1847862" y="256637"/>
                  <a:pt x="1864311" y="263948"/>
                </a:cubicBezTo>
                <a:cubicBezTo>
                  <a:pt x="1884908" y="273102"/>
                  <a:pt x="1895521" y="301400"/>
                  <a:pt x="1908699" y="317214"/>
                </a:cubicBezTo>
                <a:cubicBezTo>
                  <a:pt x="1916736" y="326859"/>
                  <a:pt x="1926454" y="334969"/>
                  <a:pt x="1935332" y="343847"/>
                </a:cubicBezTo>
                <a:cubicBezTo>
                  <a:pt x="1938291" y="352725"/>
                  <a:pt x="1941940" y="361401"/>
                  <a:pt x="1944210" y="370480"/>
                </a:cubicBezTo>
                <a:cubicBezTo>
                  <a:pt x="1958826" y="428944"/>
                  <a:pt x="1956603" y="460576"/>
                  <a:pt x="1961965" y="530278"/>
                </a:cubicBezTo>
                <a:cubicBezTo>
                  <a:pt x="1959006" y="571707"/>
                  <a:pt x="1960741" y="613742"/>
                  <a:pt x="1953087" y="654565"/>
                </a:cubicBezTo>
                <a:cubicBezTo>
                  <a:pt x="1951545" y="662792"/>
                  <a:pt x="1939975" y="665357"/>
                  <a:pt x="1935332" y="672321"/>
                </a:cubicBezTo>
                <a:cubicBezTo>
                  <a:pt x="1927991" y="683332"/>
                  <a:pt x="1926049" y="697664"/>
                  <a:pt x="1917577" y="707831"/>
                </a:cubicBezTo>
                <a:cubicBezTo>
                  <a:pt x="1910746" y="716028"/>
                  <a:pt x="1900487" y="720815"/>
                  <a:pt x="1890944" y="725587"/>
                </a:cubicBezTo>
                <a:cubicBezTo>
                  <a:pt x="1877341" y="732389"/>
                  <a:pt x="1841308" y="739931"/>
                  <a:pt x="1828800" y="743342"/>
                </a:cubicBezTo>
                <a:cubicBezTo>
                  <a:pt x="1722977" y="772203"/>
                  <a:pt x="1799921" y="758538"/>
                  <a:pt x="1651247" y="769975"/>
                </a:cubicBezTo>
                <a:cubicBezTo>
                  <a:pt x="1555684" y="763604"/>
                  <a:pt x="1543526" y="785002"/>
                  <a:pt x="1491449" y="743342"/>
                </a:cubicBezTo>
                <a:cubicBezTo>
                  <a:pt x="1484913" y="738113"/>
                  <a:pt x="1479612" y="731505"/>
                  <a:pt x="1473693" y="725587"/>
                </a:cubicBezTo>
                <a:cubicBezTo>
                  <a:pt x="1448547" y="650142"/>
                  <a:pt x="1483618" y="742129"/>
                  <a:pt x="1447060" y="681198"/>
                </a:cubicBezTo>
                <a:cubicBezTo>
                  <a:pt x="1412488" y="623578"/>
                  <a:pt x="1465415" y="681796"/>
                  <a:pt x="1420427" y="636810"/>
                </a:cubicBezTo>
                <a:cubicBezTo>
                  <a:pt x="1426346" y="583544"/>
                  <a:pt x="1430604" y="530067"/>
                  <a:pt x="1438183" y="477012"/>
                </a:cubicBezTo>
                <a:cubicBezTo>
                  <a:pt x="1439506" y="467748"/>
                  <a:pt x="1442875" y="458749"/>
                  <a:pt x="1447060" y="450379"/>
                </a:cubicBezTo>
                <a:cubicBezTo>
                  <a:pt x="1454777" y="434945"/>
                  <a:pt x="1463664" y="420031"/>
                  <a:pt x="1473693" y="405990"/>
                </a:cubicBezTo>
                <a:cubicBezTo>
                  <a:pt x="1478558" y="399179"/>
                  <a:pt x="1485530" y="394153"/>
                  <a:pt x="1491449" y="388235"/>
                </a:cubicBezTo>
                <a:cubicBezTo>
                  <a:pt x="1497782" y="369235"/>
                  <a:pt x="1501883" y="349143"/>
                  <a:pt x="1518082" y="334969"/>
                </a:cubicBezTo>
                <a:cubicBezTo>
                  <a:pt x="1518088" y="334964"/>
                  <a:pt x="1584661" y="290583"/>
                  <a:pt x="1597981" y="281703"/>
                </a:cubicBezTo>
                <a:cubicBezTo>
                  <a:pt x="1606859" y="275785"/>
                  <a:pt x="1617070" y="271493"/>
                  <a:pt x="1624614" y="263948"/>
                </a:cubicBezTo>
                <a:cubicBezTo>
                  <a:pt x="1630532" y="258029"/>
                  <a:pt x="1635192" y="250498"/>
                  <a:pt x="1642369" y="246192"/>
                </a:cubicBezTo>
                <a:cubicBezTo>
                  <a:pt x="1650393" y="241377"/>
                  <a:pt x="1660124" y="240274"/>
                  <a:pt x="1669002" y="237315"/>
                </a:cubicBezTo>
                <a:cubicBezTo>
                  <a:pt x="1687272" y="219044"/>
                  <a:pt x="1697645" y="206996"/>
                  <a:pt x="1722268" y="192926"/>
                </a:cubicBezTo>
                <a:cubicBezTo>
                  <a:pt x="1730393" y="188283"/>
                  <a:pt x="1740300" y="187735"/>
                  <a:pt x="1748901" y="184049"/>
                </a:cubicBezTo>
                <a:cubicBezTo>
                  <a:pt x="1825692" y="151139"/>
                  <a:pt x="1748586" y="178234"/>
                  <a:pt x="1811045" y="157416"/>
                </a:cubicBezTo>
                <a:cubicBezTo>
                  <a:pt x="1857857" y="126207"/>
                  <a:pt x="1815860" y="149892"/>
                  <a:pt x="1873188" y="130783"/>
                </a:cubicBezTo>
                <a:cubicBezTo>
                  <a:pt x="1888306" y="125744"/>
                  <a:pt x="1902313" y="117606"/>
                  <a:pt x="1917577" y="113027"/>
                </a:cubicBezTo>
                <a:cubicBezTo>
                  <a:pt x="1950825" y="103053"/>
                  <a:pt x="2013417" y="98433"/>
                  <a:pt x="2041864" y="95272"/>
                </a:cubicBezTo>
                <a:cubicBezTo>
                  <a:pt x="2140136" y="62515"/>
                  <a:pt x="2076451" y="78684"/>
                  <a:pt x="2237173" y="68639"/>
                </a:cubicBezTo>
                <a:cubicBezTo>
                  <a:pt x="2254928" y="62721"/>
                  <a:pt x="2272282" y="55423"/>
                  <a:pt x="2290439" y="50884"/>
                </a:cubicBezTo>
                <a:cubicBezTo>
                  <a:pt x="2376099" y="29468"/>
                  <a:pt x="2337531" y="37913"/>
                  <a:pt x="2405849" y="24251"/>
                </a:cubicBezTo>
                <a:cubicBezTo>
                  <a:pt x="2688576" y="28348"/>
                  <a:pt x="2847639" y="0"/>
                  <a:pt x="3071674" y="42006"/>
                </a:cubicBezTo>
                <a:cubicBezTo>
                  <a:pt x="3101335" y="47568"/>
                  <a:pt x="3131821" y="50217"/>
                  <a:pt x="3160451" y="59761"/>
                </a:cubicBezTo>
                <a:cubicBezTo>
                  <a:pt x="3257582" y="92139"/>
                  <a:pt x="3110459" y="40501"/>
                  <a:pt x="3213717" y="86394"/>
                </a:cubicBezTo>
                <a:cubicBezTo>
                  <a:pt x="3230820" y="93995"/>
                  <a:pt x="3251410" y="93768"/>
                  <a:pt x="3266983" y="104150"/>
                </a:cubicBezTo>
                <a:cubicBezTo>
                  <a:pt x="3275861" y="110068"/>
                  <a:pt x="3284249" y="116796"/>
                  <a:pt x="3293616" y="121905"/>
                </a:cubicBezTo>
                <a:cubicBezTo>
                  <a:pt x="3316852" y="134579"/>
                  <a:pt x="3342614" y="142734"/>
                  <a:pt x="3364637" y="157416"/>
                </a:cubicBezTo>
                <a:lnTo>
                  <a:pt x="3417903" y="192926"/>
                </a:lnTo>
                <a:lnTo>
                  <a:pt x="3444536" y="210682"/>
                </a:lnTo>
                <a:cubicBezTo>
                  <a:pt x="3450454" y="219560"/>
                  <a:pt x="3455626" y="228984"/>
                  <a:pt x="3462291" y="237315"/>
                </a:cubicBezTo>
                <a:cubicBezTo>
                  <a:pt x="3467520" y="243851"/>
                  <a:pt x="3475741" y="247893"/>
                  <a:pt x="3480047" y="255070"/>
                </a:cubicBezTo>
                <a:cubicBezTo>
                  <a:pt x="3484862" y="263094"/>
                  <a:pt x="3485238" y="273102"/>
                  <a:pt x="3488924" y="281703"/>
                </a:cubicBezTo>
                <a:cubicBezTo>
                  <a:pt x="3494137" y="293867"/>
                  <a:pt x="3501467" y="305050"/>
                  <a:pt x="3506680" y="317214"/>
                </a:cubicBezTo>
                <a:cubicBezTo>
                  <a:pt x="3528734" y="368673"/>
                  <a:pt x="3499189" y="319296"/>
                  <a:pt x="3533313" y="370480"/>
                </a:cubicBezTo>
                <a:cubicBezTo>
                  <a:pt x="3547474" y="469610"/>
                  <a:pt x="3552004" y="473111"/>
                  <a:pt x="3533313" y="610177"/>
                </a:cubicBezTo>
                <a:cubicBezTo>
                  <a:pt x="3532182" y="618470"/>
                  <a:pt x="3520786" y="621396"/>
                  <a:pt x="3515557" y="627932"/>
                </a:cubicBezTo>
                <a:cubicBezTo>
                  <a:pt x="3501099" y="646005"/>
                  <a:pt x="3485606" y="682305"/>
                  <a:pt x="3462291" y="690076"/>
                </a:cubicBezTo>
                <a:lnTo>
                  <a:pt x="3409025" y="707831"/>
                </a:lnTo>
                <a:cubicBezTo>
                  <a:pt x="3379433" y="704872"/>
                  <a:pt x="3334829" y="724874"/>
                  <a:pt x="3320249" y="698954"/>
                </a:cubicBezTo>
                <a:cubicBezTo>
                  <a:pt x="3253709" y="580660"/>
                  <a:pt x="3310368" y="584345"/>
                  <a:pt x="3355759" y="548033"/>
                </a:cubicBezTo>
                <a:cubicBezTo>
                  <a:pt x="3362295" y="542804"/>
                  <a:pt x="3366979" y="535507"/>
                  <a:pt x="3373515" y="530278"/>
                </a:cubicBezTo>
                <a:cubicBezTo>
                  <a:pt x="3398103" y="510608"/>
                  <a:pt x="3398648" y="513022"/>
                  <a:pt x="3426781" y="503645"/>
                </a:cubicBezTo>
                <a:cubicBezTo>
                  <a:pt x="3435659" y="497726"/>
                  <a:pt x="3443607" y="490092"/>
                  <a:pt x="3453414" y="485889"/>
                </a:cubicBezTo>
                <a:cubicBezTo>
                  <a:pt x="3464628" y="481083"/>
                  <a:pt x="3478011" y="482468"/>
                  <a:pt x="3488924" y="477012"/>
                </a:cubicBezTo>
                <a:cubicBezTo>
                  <a:pt x="3496411" y="473269"/>
                  <a:pt x="3499193" y="462999"/>
                  <a:pt x="3506680" y="459256"/>
                </a:cubicBezTo>
                <a:cubicBezTo>
                  <a:pt x="3517593" y="453800"/>
                  <a:pt x="3530353" y="453338"/>
                  <a:pt x="3542190" y="450379"/>
                </a:cubicBezTo>
                <a:cubicBezTo>
                  <a:pt x="3554027" y="444460"/>
                  <a:pt x="3566210" y="439189"/>
                  <a:pt x="3577701" y="432623"/>
                </a:cubicBezTo>
                <a:cubicBezTo>
                  <a:pt x="3623081" y="406691"/>
                  <a:pt x="3602917" y="403502"/>
                  <a:pt x="3675355" y="379357"/>
                </a:cubicBezTo>
                <a:lnTo>
                  <a:pt x="3728621" y="361602"/>
                </a:lnTo>
                <a:lnTo>
                  <a:pt x="3755254" y="352724"/>
                </a:lnTo>
                <a:cubicBezTo>
                  <a:pt x="3796683" y="355683"/>
                  <a:pt x="3838639" y="354384"/>
                  <a:pt x="3879542" y="361602"/>
                </a:cubicBezTo>
                <a:cubicBezTo>
                  <a:pt x="3890049" y="363456"/>
                  <a:pt x="3896632" y="374585"/>
                  <a:pt x="3906175" y="379357"/>
                </a:cubicBezTo>
                <a:cubicBezTo>
                  <a:pt x="3914545" y="383542"/>
                  <a:pt x="3923930" y="385276"/>
                  <a:pt x="3932808" y="388235"/>
                </a:cubicBezTo>
                <a:cubicBezTo>
                  <a:pt x="3938726" y="405990"/>
                  <a:pt x="3947486" y="423040"/>
                  <a:pt x="3950563" y="441501"/>
                </a:cubicBezTo>
                <a:cubicBezTo>
                  <a:pt x="3953522" y="459256"/>
                  <a:pt x="3956704" y="476976"/>
                  <a:pt x="3959441" y="494767"/>
                </a:cubicBezTo>
                <a:cubicBezTo>
                  <a:pt x="3962623" y="515449"/>
                  <a:pt x="3964879" y="536271"/>
                  <a:pt x="3968319" y="556911"/>
                </a:cubicBezTo>
                <a:cubicBezTo>
                  <a:pt x="3970800" y="571795"/>
                  <a:pt x="3974715" y="586415"/>
                  <a:pt x="3977196" y="601299"/>
                </a:cubicBezTo>
                <a:cubicBezTo>
                  <a:pt x="3980636" y="621939"/>
                  <a:pt x="3983115" y="642728"/>
                  <a:pt x="3986074" y="663443"/>
                </a:cubicBezTo>
                <a:cubicBezTo>
                  <a:pt x="3995936" y="811371"/>
                  <a:pt x="3994952" y="752121"/>
                  <a:pt x="3994952" y="840996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40"/>
          <p:cNvGrpSpPr/>
          <p:nvPr/>
        </p:nvGrpSpPr>
        <p:grpSpPr>
          <a:xfrm>
            <a:off x="665711" y="2035547"/>
            <a:ext cx="8008415" cy="2281956"/>
            <a:chOff x="728679" y="2564904"/>
            <a:chExt cx="7759861" cy="2960423"/>
          </a:xfrm>
        </p:grpSpPr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1016514" y="3169416"/>
              <a:ext cx="1455417" cy="395434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Африка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3995935" y="3429001"/>
              <a:ext cx="1666457" cy="429784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Ю.Америка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6804247" y="2564904"/>
              <a:ext cx="1261713" cy="37386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Ориноко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7226827" y="4971107"/>
              <a:ext cx="1261713" cy="37386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Лимпопо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728679" y="4762862"/>
              <a:ext cx="1552646" cy="37386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Австралия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3931036" y="5151462"/>
              <a:ext cx="1533803" cy="37386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Аделаида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5940151" y="4365104"/>
              <a:ext cx="1261713" cy="37386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Евразия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2014142" y="3991239"/>
              <a:ext cx="1261713" cy="37386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Дунай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«Гидросфера»,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урок по теме «Озера»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32048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ЗАДАНИЕ</a:t>
            </a:r>
            <a:r>
              <a:rPr lang="ru-RU" b="1" dirty="0"/>
              <a:t>: Найдите </a:t>
            </a:r>
            <a:r>
              <a:rPr lang="ru-RU" b="1" dirty="0" smtClean="0"/>
              <a:t>ошибку, допущенную в </a:t>
            </a:r>
            <a:r>
              <a:rPr lang="ru-RU" b="1" dirty="0"/>
              <a:t>тексте</a:t>
            </a:r>
            <a:r>
              <a:rPr lang="ru-RU" dirty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Озеро </a:t>
            </a:r>
            <a:r>
              <a:rPr lang="ru-RU" dirty="0"/>
              <a:t>- это масса воды или другой жидкости значительного размера, расположенной на суше. Огромное количество озер на Земле - соленые и большинство лежит в Северном полушарии в более высоких широтах. Большие озера иногда упоминаются как «внутренние моря», а маленькие моря иногда упоминаются как озера.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Большинство </a:t>
            </a:r>
            <a:r>
              <a:rPr lang="ru-RU" dirty="0"/>
              <a:t>озер имеет естественный отток в форме реки или потока, но некоторые не имеют, и теряют воду исключительно испарением и/или подземной утечкой. Их называют окраинными озерами.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49506"/>
            <a:ext cx="8748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выполнить данное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задание???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озеро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72036"/>
            <a:ext cx="2317112" cy="14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зеро.jpg"/>
          <p:cNvPicPr>
            <a:picLocks noChangeAspect="1"/>
          </p:cNvPicPr>
          <p:nvPr/>
        </p:nvPicPr>
        <p:blipFill>
          <a:blip r:embed="rId3" cstate="print"/>
          <a:srcRect t="4173" b="12377"/>
          <a:stretch>
            <a:fillRect/>
          </a:stretch>
        </p:blipFill>
        <p:spPr>
          <a:xfrm>
            <a:off x="2282670" y="4977336"/>
            <a:ext cx="2361338" cy="14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озеро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673" y="4977336"/>
            <a:ext cx="2376599" cy="14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озеро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62446" y="4977336"/>
            <a:ext cx="2218066" cy="14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«Гидросфера»,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урок по теме «Озера»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Алгоритм выполнения задания:</a:t>
            </a:r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5" name="Рисунок 4" descr="озеро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03684"/>
            <a:ext cx="2317112" cy="14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зеро.jpg"/>
          <p:cNvPicPr>
            <a:picLocks noChangeAspect="1"/>
          </p:cNvPicPr>
          <p:nvPr/>
        </p:nvPicPr>
        <p:blipFill>
          <a:blip r:embed="rId3" cstate="print"/>
          <a:srcRect t="4173" b="12377"/>
          <a:stretch>
            <a:fillRect/>
          </a:stretch>
        </p:blipFill>
        <p:spPr>
          <a:xfrm>
            <a:off x="2282670" y="1808984"/>
            <a:ext cx="2361338" cy="14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озеро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673" y="1808984"/>
            <a:ext cx="2376599" cy="14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озеро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62446" y="1808984"/>
            <a:ext cx="2218066" cy="14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79512" y="3284984"/>
            <a:ext cx="8784976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Внимательно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прочитайте текст, затем читая отдельно каждое предложение, пытайтесь найти не соответствия. Например, второе предложение, в Северном полушарии в более высоких широтах количество выпадающих осадков больше чем испарение, и значит, большую часть озер данной территории будут - пресные.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02840" y="5453609"/>
            <a:ext cx="8229600" cy="1359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Правильный ответ: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Огромное количество озер на Земле - пресные и большинство лежат в Северном полушарии в более высоких широтах.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«Гидросфера», урок на тему «Части Мирового океана»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ЗАДАНИЕ</a:t>
            </a:r>
            <a:r>
              <a:rPr lang="ru-RU" b="1" dirty="0"/>
              <a:t>: Найдите зашифрованное географическое понятие, дайте ему определение.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 err="1" smtClean="0"/>
              <a:t>лаовркнегуцдвыолапаимьвбудлвоар</a:t>
            </a:r>
            <a:endParaRPr lang="ru-RU" sz="4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 err="1"/>
              <a:t>воарпдфщленгбслвдыжфэфэфжфдвл</a:t>
            </a:r>
            <a:endParaRPr lang="ru-RU" sz="4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 err="1"/>
              <a:t>жфдылвоаркнеморесрвоылфдфоврра</a:t>
            </a:r>
            <a:endParaRPr lang="ru-RU" sz="4000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49506"/>
            <a:ext cx="8748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выполнить данное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задание???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3c255bca64a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92696"/>
            <a:ext cx="1706151" cy="3101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«Гидросфера», урок на тему «Части Мирового океана»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ЗАДАНИЕ</a:t>
            </a:r>
            <a:r>
              <a:rPr lang="ru-RU" b="1" dirty="0"/>
              <a:t>: Найдите зашифрованное название океана, определите его максимальную глубину</a:t>
            </a:r>
            <a:r>
              <a:rPr lang="ru-RU" b="1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 err="1" smtClean="0"/>
              <a:t>эфжыдвлаопрюябчьстмиихйзцщушк</a:t>
            </a:r>
            <a:endParaRPr lang="ru-RU" sz="4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 err="1" smtClean="0"/>
              <a:t>эжтихийлвоэфжыдвлаопршкгнцствл</a:t>
            </a:r>
            <a:endParaRPr lang="ru-RU" sz="4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 err="1" smtClean="0"/>
              <a:t>гноащцдьэвоарпхйзущкшгьибмчбьы</a:t>
            </a:r>
            <a:endParaRPr lang="ru-RU" sz="4000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49506"/>
            <a:ext cx="8748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выполнить данное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задание???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3c255bca64a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92696"/>
            <a:ext cx="1706151" cy="3101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«Гидросфера», урок на тему «Части Мирового океана»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Алгоритм выполнения задания: </a:t>
            </a:r>
            <a:endParaRPr lang="ru-RU" b="1" dirty="0"/>
          </a:p>
          <a:p>
            <a:pPr algn="just">
              <a:buNone/>
            </a:pPr>
            <a:r>
              <a:rPr lang="ru-RU" dirty="0"/>
              <a:t>1. выполнение данного задания начинается с верхней строчки с первой буквы, к первой букве добавляем вторую, складываем в слог, добавляем третью, четвертую. Если в результате сложения первых четырех букв не возникаем зашифрованное слово, то убираем первую и добавляем пятую так до тех пор, пока не сложится нужное слово (понятие, название географического объекта, термин и другое). </a:t>
            </a:r>
          </a:p>
          <a:p>
            <a:pPr>
              <a:buNone/>
            </a:pPr>
            <a:r>
              <a:rPr lang="ru-RU" dirty="0"/>
              <a:t>2. попробуйте причитать всю строку целиком как одно слово.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733256"/>
            <a:ext cx="6493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Правильный ответ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Тема «Гидросфера», урок на тему «Части Мирового океана»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80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700" b="1" dirty="0" smtClean="0"/>
              <a:t>ЗАДАНИЕ</a:t>
            </a:r>
            <a:r>
              <a:rPr lang="ru-RU" sz="2700" b="1" dirty="0"/>
              <a:t>: Найдите зашифрованное географическое понятие, дайте ему определение.</a:t>
            </a:r>
            <a:endParaRPr lang="ru-RU" sz="27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700" dirty="0" err="1"/>
              <a:t>лаовркнегуцдвыолапаимьвбудлвоар</a:t>
            </a:r>
            <a:endParaRPr lang="ru-RU" sz="27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700" dirty="0" err="1"/>
              <a:t>в</a:t>
            </a:r>
            <a:r>
              <a:rPr lang="ru-RU" sz="2700" dirty="0" err="1" smtClean="0"/>
              <a:t>оарпдфщленгбслвдыжфэфэфжфдвл</a:t>
            </a:r>
            <a:endParaRPr lang="ru-RU" sz="27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700" dirty="0" err="1" smtClean="0"/>
              <a:t>жфдылвоаркне</a:t>
            </a:r>
            <a:r>
              <a:rPr lang="ru-RU" sz="2700" b="1" dirty="0" err="1" smtClean="0">
                <a:solidFill>
                  <a:srgbClr val="FF0000"/>
                </a:solidFill>
              </a:rPr>
              <a:t>море</a:t>
            </a:r>
            <a:r>
              <a:rPr lang="ru-RU" sz="2700" dirty="0" err="1" smtClean="0"/>
              <a:t>срвоылфдфоврра</a:t>
            </a:r>
            <a:endParaRPr lang="ru-RU" sz="27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700" dirty="0"/>
          </a:p>
          <a:p>
            <a:pPr marL="0" indent="0" algn="ctr">
              <a:spcBef>
                <a:spcPts val="0"/>
              </a:spcBef>
              <a:buNone/>
            </a:pPr>
            <a:endParaRPr lang="ru-RU" sz="2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429000"/>
            <a:ext cx="849694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Море – часть Мирового океана  часть океана, отличающаяся от него свойствами, течениями, живущими в нём организмами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021288"/>
            <a:ext cx="8496944" cy="4154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Тихий </a:t>
            </a:r>
            <a:r>
              <a:rPr lang="ru-RU" sz="2100" dirty="0" smtClean="0"/>
              <a:t>океана</a:t>
            </a:r>
            <a:r>
              <a:rPr lang="ru-RU" sz="2000" dirty="0" smtClean="0"/>
              <a:t>, максимальная глубина Марианская впадина – 11022 м.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29309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ЗАДАНИЕ: Найдите зашифрованное название океана, определите его максимальную глубину: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эфжыдвлаопрюябчьстмиихйзцщушшк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эж</a:t>
            </a:r>
            <a:r>
              <a:rPr kumimoji="0" lang="ru-RU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тихий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лвоэфжыдвлаопршкгнцнствл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гноащцдьэвоарпхйзущкшгьибмючбьы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«Гидросфера»,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урок на тему «Реки»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ЗАДАНИЕ</a:t>
            </a:r>
            <a:r>
              <a:rPr lang="ru-RU" b="1" dirty="0"/>
              <a:t>: Исключите лишнее название. Свой выбор обоснуйте.</a:t>
            </a:r>
            <a:endParaRPr lang="ru-RU" dirty="0"/>
          </a:p>
          <a:p>
            <a:pPr algn="ctr">
              <a:buNone/>
            </a:pPr>
            <a:r>
              <a:rPr lang="ru-RU" sz="5400" b="1" dirty="0"/>
              <a:t>Волга, </a:t>
            </a:r>
            <a:r>
              <a:rPr lang="ru-RU" sz="5400" b="1" dirty="0" smtClean="0"/>
              <a:t>ОбЬ, </a:t>
            </a:r>
          </a:p>
          <a:p>
            <a:pPr algn="ctr">
              <a:buNone/>
            </a:pPr>
            <a:r>
              <a:rPr lang="ru-RU" sz="5400" b="1" dirty="0" smtClean="0"/>
              <a:t>Амазонка</a:t>
            </a:r>
            <a:r>
              <a:rPr lang="ru-RU" sz="5400" b="1" dirty="0"/>
              <a:t>, </a:t>
            </a:r>
            <a:r>
              <a:rPr lang="ru-RU" sz="5400" b="1" dirty="0" smtClean="0"/>
              <a:t>Сена</a:t>
            </a:r>
            <a:endParaRPr lang="ru-RU" sz="5400" b="1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49506"/>
            <a:ext cx="8748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выполнить данное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задание???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1254копировани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000" y="4437112"/>
            <a:ext cx="9001000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«Гидросфера»,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урок на тему «Реки»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9"/>
            <a:ext cx="8229600" cy="11521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Алгоритм выполнения задания:</a:t>
            </a:r>
            <a:endParaRPr lang="ru-RU" dirty="0"/>
          </a:p>
          <a:p>
            <a:pPr algn="ctr">
              <a:buNone/>
            </a:pPr>
            <a:r>
              <a:rPr lang="ru-RU" sz="4100" b="1" dirty="0"/>
              <a:t>Волга, </a:t>
            </a:r>
            <a:r>
              <a:rPr lang="ru-RU" sz="4100" b="1" dirty="0" smtClean="0"/>
              <a:t>Обь, </a:t>
            </a:r>
            <a:r>
              <a:rPr lang="ru-RU" sz="4100" b="1" dirty="0"/>
              <a:t>Амазонка, </a:t>
            </a:r>
            <a:r>
              <a:rPr lang="ru-RU" sz="4100" b="1" dirty="0" smtClean="0"/>
              <a:t>Сена</a:t>
            </a: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7504" y="4221088"/>
            <a:ext cx="9036496" cy="26369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начала определите, что за объекты указаны, в данном случае указаны реки. Далее определите, по каким признакам нужно характеризовать реки (местоположение, длина, площадь водосборного бассейна, режим и т.д.), из указанного перечня определите общие черты и различия. Местоположение – три реки протекают на территории Евразии, одна в южной Америке (Амазонка), длина и площадь водосборного бассейна всех рек разная, режим – две замерзают, две нет и т.д. Оценив по всем характеристикам, найдите верный ответ (Амазонка – протекает в Южной Америке).</a:t>
            </a:r>
          </a:p>
        </p:txBody>
      </p:sp>
      <p:pic>
        <p:nvPicPr>
          <p:cNvPr id="10" name="Рисунок 9" descr="1254копировани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9001000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Тема «Литосфера», урок </a:t>
            </a:r>
            <a:r>
              <a:rPr lang="ru-RU" b="1" dirty="0" smtClean="0">
                <a:solidFill>
                  <a:srgbClr val="7030A0"/>
                </a:solidFill>
              </a:rPr>
              <a:t>на тему «Повторение</a:t>
            </a:r>
            <a:r>
              <a:rPr lang="ru-RU" b="1" dirty="0">
                <a:solidFill>
                  <a:srgbClr val="7030A0"/>
                </a:solidFill>
              </a:rPr>
              <a:t>. Литосфера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71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ЗАДАНИЕ: Ответьте на вопросы теста, осуществите путешествие солнышка.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996954"/>
          <a:ext cx="3528390" cy="3744414"/>
        </p:xfrm>
        <a:graphic>
          <a:graphicData uri="http://schemas.openxmlformats.org/drawingml/2006/table">
            <a:tbl>
              <a:tblPr/>
              <a:tblGrid>
                <a:gridCol w="572507"/>
                <a:gridCol w="566285"/>
                <a:gridCol w="690743"/>
                <a:gridCol w="566285"/>
                <a:gridCol w="566285"/>
                <a:gridCol w="566285"/>
              </a:tblGrid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Calibri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Г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Д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15616" y="2591906"/>
            <a:ext cx="2348272" cy="4770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Рабочее поле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149080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851920" y="2492896"/>
            <a:ext cx="49685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ВНИЗ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Выберите правильный ответ: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Горы на географических картах обозначены: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Желтым цветом 2. Зеленым цветом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Коричневым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ВПРАВО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Какой цифрой на рисунке обозначен кратер (рис)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endParaRPr lang="ru-RU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://festival.1september.ru/articles/522335/img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373216"/>
            <a:ext cx="23042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Тема «Литосфера», урок </a:t>
            </a:r>
            <a:r>
              <a:rPr lang="ru-RU" b="1" dirty="0" smtClean="0">
                <a:solidFill>
                  <a:srgbClr val="7030A0"/>
                </a:solidFill>
              </a:rPr>
              <a:t>на тему «Повторение</a:t>
            </a:r>
            <a:r>
              <a:rPr lang="ru-RU" b="1" dirty="0">
                <a:solidFill>
                  <a:srgbClr val="7030A0"/>
                </a:solidFill>
              </a:rPr>
              <a:t>. Литосфера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71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ЗАДАНИЕ: Ответьте на вопросы теста, осуществите путешествие солнышка.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996954"/>
          <a:ext cx="3528390" cy="3744414"/>
        </p:xfrm>
        <a:graphic>
          <a:graphicData uri="http://schemas.openxmlformats.org/drawingml/2006/table">
            <a:tbl>
              <a:tblPr/>
              <a:tblGrid>
                <a:gridCol w="572507"/>
                <a:gridCol w="566285"/>
                <a:gridCol w="690743"/>
                <a:gridCol w="566285"/>
                <a:gridCol w="566285"/>
                <a:gridCol w="566285"/>
              </a:tblGrid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Calibri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Г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Д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15616" y="2591906"/>
            <a:ext cx="2348272" cy="4770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Рабочее поле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149080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923928" y="2937572"/>
            <a:ext cx="511256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ВВЕРХ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правильный ответ: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высокий действующий вулкан в нашей стране: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Эльбрус. 2. Этна. 3. Везувий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Ключевская Сопка.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ВЛЕВО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Выберите правильный ответ: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Равнина, высотой до 200м. называется: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1.Возвышенностью 2. Плоскогорьем 3.Низменностью.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Тема «Литосфера», урок </a:t>
            </a:r>
            <a:r>
              <a:rPr lang="ru-RU" b="1" dirty="0" smtClean="0">
                <a:solidFill>
                  <a:srgbClr val="7030A0"/>
                </a:solidFill>
              </a:rPr>
              <a:t>на тему «Повторение</a:t>
            </a:r>
            <a:r>
              <a:rPr lang="ru-RU" b="1" dirty="0">
                <a:solidFill>
                  <a:srgbClr val="7030A0"/>
                </a:solidFill>
              </a:rPr>
              <a:t>. Литосфера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71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ЗАДАНИЕ: Ответьте на вопросы теста, осуществите путешествие солнышка.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996954"/>
          <a:ext cx="3528390" cy="3744414"/>
        </p:xfrm>
        <a:graphic>
          <a:graphicData uri="http://schemas.openxmlformats.org/drawingml/2006/table">
            <a:tbl>
              <a:tblPr/>
              <a:tblGrid>
                <a:gridCol w="572507"/>
                <a:gridCol w="566285"/>
                <a:gridCol w="690743"/>
                <a:gridCol w="566285"/>
                <a:gridCol w="566285"/>
                <a:gridCol w="566285"/>
              </a:tblGrid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Calibri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Г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Д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15616" y="2591906"/>
            <a:ext cx="2348272" cy="4770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Рабочее поле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149080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923928" y="2780928"/>
            <a:ext cx="511256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2100" algn="l"/>
              </a:tabLst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ВНИЗ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Какой цифрой на рисунке цифрами обозначен склон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ВПРАВО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«белую ворону»: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Везувий 2) Джомолунгма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Фудзияма 4) Кракатау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festival.1september.ru/articles/522335/img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869160"/>
            <a:ext cx="44644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249506"/>
            <a:ext cx="8748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выполнить данное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задание???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Тема «Литосфера», урок </a:t>
            </a:r>
            <a:r>
              <a:rPr lang="ru-RU" b="1" dirty="0" smtClean="0">
                <a:solidFill>
                  <a:srgbClr val="7030A0"/>
                </a:solidFill>
              </a:rPr>
              <a:t>на тему «Повторение</a:t>
            </a:r>
            <a:r>
              <a:rPr lang="ru-RU" b="1" dirty="0">
                <a:solidFill>
                  <a:srgbClr val="7030A0"/>
                </a:solidFill>
              </a:rPr>
              <a:t>. Литосфера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711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Алгоритм выполнения задания: Ответьте на вопросы теста, осуществите путешествие солнышка.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996954"/>
          <a:ext cx="3528390" cy="3744414"/>
        </p:xfrm>
        <a:graphic>
          <a:graphicData uri="http://schemas.openxmlformats.org/drawingml/2006/table">
            <a:tbl>
              <a:tblPr/>
              <a:tblGrid>
                <a:gridCol w="572507"/>
                <a:gridCol w="566285"/>
                <a:gridCol w="690743"/>
                <a:gridCol w="566285"/>
                <a:gridCol w="566285"/>
                <a:gridCol w="566285"/>
              </a:tblGrid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Calibri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Г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Д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15616" y="2591906"/>
            <a:ext cx="2348272" cy="4770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Рабочее поле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851920" y="2323619"/>
            <a:ext cx="496855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ВНИЗ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Выберите правильный ответ: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Горы на географических картах обозначены: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Желтым цветом 2. Зеленым цветом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Коричневым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ВПРАВО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Какой цифрой на рисунке обозначен кратер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цифра 2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endParaRPr lang="ru-RU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://festival.1september.ru/articles/522335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229200"/>
            <a:ext cx="23042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11" name="AutoShape 3"/>
          <p:cNvCxnSpPr>
            <a:cxnSpLocks noChangeShapeType="1"/>
          </p:cNvCxnSpPr>
          <p:nvPr/>
        </p:nvCxnSpPr>
        <p:spPr bwMode="auto">
          <a:xfrm>
            <a:off x="1691680" y="6453336"/>
            <a:ext cx="1224136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3014" name="AutoShape 6"/>
          <p:cNvCxnSpPr>
            <a:cxnSpLocks noChangeShapeType="1"/>
          </p:cNvCxnSpPr>
          <p:nvPr/>
        </p:nvCxnSpPr>
        <p:spPr bwMode="auto">
          <a:xfrm>
            <a:off x="1691680" y="5013176"/>
            <a:ext cx="0" cy="144016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7" name="Рисунок 6" descr="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149080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021288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8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913E-6 L -1.94444E-6 0.272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6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15128E-7 L 0.13386 2.15128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Тема «Литосфера», урок </a:t>
            </a:r>
            <a:r>
              <a:rPr lang="ru-RU" b="1" dirty="0" smtClean="0">
                <a:solidFill>
                  <a:srgbClr val="7030A0"/>
                </a:solidFill>
              </a:rPr>
              <a:t>на тему «Повторение</a:t>
            </a:r>
            <a:r>
              <a:rPr lang="ru-RU" b="1" dirty="0">
                <a:solidFill>
                  <a:srgbClr val="7030A0"/>
                </a:solidFill>
              </a:rPr>
              <a:t>. Литосфера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71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ЗАДАНИЕ: Ответьте на вопросы теста, осуществите путешествие солнышка. </a:t>
            </a:r>
            <a:endParaRPr lang="ru-RU" dirty="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923928" y="2937572"/>
            <a:ext cx="511256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ВВЕРХ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правильный ответ: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высокий действующий вулкан в нашей стране: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Эльбрус. 2. Этна. 3. Везувий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Ключевская Сопка.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ВЛЕВО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Выберите правильный ответ: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Равнина, высотой до 200м. называется: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1.Возвышенностью 2. Плоскогорьем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3.Низменностью.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2996954"/>
          <a:ext cx="3528390" cy="3744414"/>
        </p:xfrm>
        <a:graphic>
          <a:graphicData uri="http://schemas.openxmlformats.org/drawingml/2006/table">
            <a:tbl>
              <a:tblPr/>
              <a:tblGrid>
                <a:gridCol w="572507"/>
                <a:gridCol w="566285"/>
                <a:gridCol w="690743"/>
                <a:gridCol w="566285"/>
                <a:gridCol w="566285"/>
                <a:gridCol w="566285"/>
              </a:tblGrid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Calibri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Г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Д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15616" y="2591906"/>
            <a:ext cx="2348272" cy="4770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Рабочее поле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AutoShape 3"/>
          <p:cNvCxnSpPr>
            <a:cxnSpLocks noChangeShapeType="1"/>
          </p:cNvCxnSpPr>
          <p:nvPr/>
        </p:nvCxnSpPr>
        <p:spPr bwMode="auto">
          <a:xfrm>
            <a:off x="1691680" y="6453336"/>
            <a:ext cx="1224136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" name="AutoShape 4"/>
          <p:cNvCxnSpPr>
            <a:cxnSpLocks noChangeShapeType="1"/>
          </p:cNvCxnSpPr>
          <p:nvPr/>
        </p:nvCxnSpPr>
        <p:spPr bwMode="auto">
          <a:xfrm flipV="1">
            <a:off x="2915816" y="3831752"/>
            <a:ext cx="0" cy="2621584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" name="AutoShape 5"/>
          <p:cNvCxnSpPr>
            <a:cxnSpLocks noChangeShapeType="1"/>
          </p:cNvCxnSpPr>
          <p:nvPr/>
        </p:nvCxnSpPr>
        <p:spPr bwMode="auto">
          <a:xfrm flipH="1">
            <a:off x="1043608" y="3861048"/>
            <a:ext cx="1846188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" name="AutoShape 6"/>
          <p:cNvCxnSpPr>
            <a:cxnSpLocks noChangeShapeType="1"/>
          </p:cNvCxnSpPr>
          <p:nvPr/>
        </p:nvCxnSpPr>
        <p:spPr bwMode="auto">
          <a:xfrm>
            <a:off x="1691680" y="5013176"/>
            <a:ext cx="0" cy="144016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10" name="Рисунок 9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021288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73016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15128E-7 L 0.00017 -0.346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86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0.18872 0.0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Тема «Литосфера», урок </a:t>
            </a:r>
            <a:r>
              <a:rPr lang="ru-RU" b="1" dirty="0" smtClean="0">
                <a:solidFill>
                  <a:srgbClr val="7030A0"/>
                </a:solidFill>
              </a:rPr>
              <a:t>на тему «Повторение</a:t>
            </a:r>
            <a:r>
              <a:rPr lang="ru-RU" b="1" dirty="0">
                <a:solidFill>
                  <a:srgbClr val="7030A0"/>
                </a:solidFill>
              </a:rPr>
              <a:t>. Литосфера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71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ЗАДАНИЕ: Ответьте на вопросы теста, осуществите путешествие солнышка. </a:t>
            </a:r>
            <a:endParaRPr lang="ru-RU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15616" y="2591906"/>
            <a:ext cx="2348272" cy="4770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Рабочее поле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923928" y="2319844"/>
            <a:ext cx="511256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2100" algn="l"/>
              </a:tabLst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ВНИЗ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Какой цифрой на рисунке цифрами обозначен склон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2100" algn="l"/>
              </a:tabLst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(цифра 2)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21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2100" algn="l"/>
              </a:tabLst>
            </a:pPr>
            <a:endParaRPr lang="ru-RU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21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2100" algn="l"/>
              </a:tabLst>
            </a:pPr>
            <a:endParaRPr lang="ru-RU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21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ВПРАВО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«белую ворону»: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Везувий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Джомолунгма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Фудзияма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921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Кракатау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festival.1september.ru/articles/522335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01008"/>
            <a:ext cx="44644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2996954"/>
          <a:ext cx="3528390" cy="3744414"/>
        </p:xfrm>
        <a:graphic>
          <a:graphicData uri="http://schemas.openxmlformats.org/drawingml/2006/table">
            <a:tbl>
              <a:tblPr/>
              <a:tblGrid>
                <a:gridCol w="572507"/>
                <a:gridCol w="566285"/>
                <a:gridCol w="690743"/>
                <a:gridCol w="566285"/>
                <a:gridCol w="566285"/>
                <a:gridCol w="566285"/>
              </a:tblGrid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Calibri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Г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Д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15616" y="2591906"/>
            <a:ext cx="2348272" cy="4770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Рабочее поле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AutoShape 3"/>
          <p:cNvCxnSpPr>
            <a:cxnSpLocks noChangeShapeType="1"/>
          </p:cNvCxnSpPr>
          <p:nvPr/>
        </p:nvCxnSpPr>
        <p:spPr bwMode="auto">
          <a:xfrm>
            <a:off x="1691680" y="6453336"/>
            <a:ext cx="1224136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" name="AutoShape 4"/>
          <p:cNvCxnSpPr>
            <a:cxnSpLocks noChangeShapeType="1"/>
          </p:cNvCxnSpPr>
          <p:nvPr/>
        </p:nvCxnSpPr>
        <p:spPr bwMode="auto">
          <a:xfrm flipV="1">
            <a:off x="2915816" y="3831752"/>
            <a:ext cx="0" cy="2621584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" name="AutoShape 5"/>
          <p:cNvCxnSpPr>
            <a:cxnSpLocks noChangeShapeType="1"/>
          </p:cNvCxnSpPr>
          <p:nvPr/>
        </p:nvCxnSpPr>
        <p:spPr bwMode="auto">
          <a:xfrm flipH="1">
            <a:off x="1043608" y="3861048"/>
            <a:ext cx="1846188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6" name="AutoShape 6"/>
          <p:cNvCxnSpPr>
            <a:cxnSpLocks noChangeShapeType="1"/>
          </p:cNvCxnSpPr>
          <p:nvPr/>
        </p:nvCxnSpPr>
        <p:spPr bwMode="auto">
          <a:xfrm>
            <a:off x="1691680" y="5013176"/>
            <a:ext cx="0" cy="144016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" name="AutoShape 6"/>
          <p:cNvCxnSpPr>
            <a:cxnSpLocks noChangeShapeType="1"/>
          </p:cNvCxnSpPr>
          <p:nvPr/>
        </p:nvCxnSpPr>
        <p:spPr bwMode="auto">
          <a:xfrm>
            <a:off x="1115616" y="3861048"/>
            <a:ext cx="0" cy="144016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18" name="Рисунок 17" descr="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AutoShape 3"/>
          <p:cNvCxnSpPr>
            <a:cxnSpLocks noChangeShapeType="1"/>
          </p:cNvCxnSpPr>
          <p:nvPr/>
        </p:nvCxnSpPr>
        <p:spPr bwMode="auto">
          <a:xfrm>
            <a:off x="1115616" y="5229200"/>
            <a:ext cx="1368152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20" name="Рисунок 19" descr="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869160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2565E-6 L 5E-6 0.188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86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53574E-7 L 0.13403 -8.53574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Развитие памяти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1275658744_dm_razvivaem_pamjat_2_3_stranica_01.jpg"/>
          <p:cNvPicPr>
            <a:picLocks noChangeAspect="1"/>
          </p:cNvPicPr>
          <p:nvPr/>
        </p:nvPicPr>
        <p:blipFill>
          <a:blip r:embed="rId2" cstate="print"/>
          <a:srcRect b="15068"/>
          <a:stretch>
            <a:fillRect/>
          </a:stretch>
        </p:blipFill>
        <p:spPr>
          <a:xfrm>
            <a:off x="4932040" y="2060848"/>
            <a:ext cx="3884175" cy="4464496"/>
          </a:xfrm>
          <a:prstGeom prst="rect">
            <a:avLst/>
          </a:prstGeom>
        </p:spPr>
      </p:pic>
      <p:sp>
        <p:nvSpPr>
          <p:cNvPr id="5" name="7-конечная звезда 4"/>
          <p:cNvSpPr/>
          <p:nvPr/>
        </p:nvSpPr>
        <p:spPr>
          <a:xfrm rot="716177">
            <a:off x="4296213" y="1192548"/>
            <a:ext cx="2304256" cy="2448272"/>
          </a:xfrm>
          <a:prstGeom prst="star7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f32bd9346b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3842324" cy="38884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5733256"/>
            <a:ext cx="2317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 класс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2379528" cy="16626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«Гидросфера»,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урок на тему «Реки»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ЗАДАНИЕ: Отгадайте </a:t>
            </a:r>
            <a:r>
              <a:rPr lang="ru-RU" b="1" dirty="0" err="1" smtClean="0"/>
              <a:t>метаграмму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				Я </a:t>
            </a:r>
            <a:r>
              <a:rPr lang="ru-RU" dirty="0"/>
              <a:t>- сибирская река,</a:t>
            </a:r>
          </a:p>
          <a:p>
            <a:pPr>
              <a:buNone/>
            </a:pPr>
            <a:r>
              <a:rPr lang="ru-RU" dirty="0" smtClean="0"/>
              <a:t>					Широка </a:t>
            </a:r>
            <a:r>
              <a:rPr lang="ru-RU" dirty="0"/>
              <a:t>и глубока.</a:t>
            </a:r>
          </a:p>
          <a:p>
            <a:pPr>
              <a:buNone/>
            </a:pPr>
            <a:r>
              <a:rPr lang="ru-RU" dirty="0" smtClean="0"/>
              <a:t>					Букву </a:t>
            </a:r>
            <a:r>
              <a:rPr lang="ru-RU" dirty="0"/>
              <a:t>«е» на «у» смени – </a:t>
            </a:r>
          </a:p>
          <a:p>
            <a:pPr>
              <a:buNone/>
            </a:pPr>
            <a:r>
              <a:rPr lang="ru-RU" dirty="0" smtClean="0"/>
              <a:t>					Стану спутником Земли.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93096"/>
            <a:ext cx="2592288" cy="207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195736" y="2564904"/>
            <a:ext cx="2016224" cy="108012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771800" y="4437112"/>
            <a:ext cx="3600400" cy="936104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6249506"/>
            <a:ext cx="8748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выполнить данное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задание???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«Гидросфера»,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урок на тему «Реки»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154076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Алгоритм выполнения задания: </a:t>
            </a:r>
            <a:r>
              <a:rPr lang="ru-RU" dirty="0" err="1" smtClean="0"/>
              <a:t>Метаграммы</a:t>
            </a:r>
            <a:r>
              <a:rPr lang="ru-RU" dirty="0" smtClean="0"/>
              <a:t> </a:t>
            </a:r>
            <a:r>
              <a:rPr lang="ru-RU" dirty="0"/>
              <a:t>- слова-загадки, в которых путем замены одной буквы на другую, можно получить новое слово</a:t>
            </a:r>
            <a:r>
              <a:rPr lang="ru-RU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4595644"/>
            <a:ext cx="918051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/>
              <a:t>Выберите одно из двух понятий (река или спутник), замените в данном слове указанные буквы («е» на «у» или наоборот) получите второе слово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6034062"/>
            <a:ext cx="4014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ЛЕНА - ЛУНА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луна.jpg"/>
          <p:cNvPicPr>
            <a:picLocks noChangeAspect="1"/>
          </p:cNvPicPr>
          <p:nvPr/>
        </p:nvPicPr>
        <p:blipFill>
          <a:blip r:embed="rId2" cstate="print"/>
          <a:srcRect l="2919" b="10372"/>
          <a:stretch>
            <a:fillRect/>
          </a:stretch>
        </p:blipFill>
        <p:spPr>
          <a:xfrm>
            <a:off x="4932040" y="2924944"/>
            <a:ext cx="239496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е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2104" y="2925128"/>
            <a:ext cx="2715840" cy="16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«Гидросфера»,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урок по теме «Озера»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ЗАДАНИЕ</a:t>
            </a:r>
            <a:r>
              <a:rPr lang="ru-RU" b="1" dirty="0"/>
              <a:t>: Назовите тип озерной котловины указанный на рисунках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4" name="Рисунок 3" descr="img00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962" y="2636912"/>
            <a:ext cx="2665958" cy="282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00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36724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03648" y="5504458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Рис. 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5445224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Рис.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249506"/>
            <a:ext cx="8748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выполнить данное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задание???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Развитие внимания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0f32bd9346b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3913478" cy="3960440"/>
          </a:xfrm>
          <a:prstGeom prst="rect">
            <a:avLst/>
          </a:prstGeom>
        </p:spPr>
      </p:pic>
      <p:pic>
        <p:nvPicPr>
          <p:cNvPr id="5" name="Рисунок 4" descr="57297521_1.jpg"/>
          <p:cNvPicPr>
            <a:picLocks noChangeAspect="1"/>
          </p:cNvPicPr>
          <p:nvPr/>
        </p:nvPicPr>
        <p:blipFill>
          <a:blip r:embed="rId3" cstate="print"/>
          <a:srcRect l="1779" b="15783"/>
          <a:stretch>
            <a:fillRect/>
          </a:stretch>
        </p:blipFill>
        <p:spPr>
          <a:xfrm>
            <a:off x="1115616" y="1844824"/>
            <a:ext cx="3888432" cy="4464496"/>
          </a:xfrm>
          <a:prstGeom prst="rect">
            <a:avLst/>
          </a:prstGeom>
        </p:spPr>
      </p:pic>
      <p:sp>
        <p:nvSpPr>
          <p:cNvPr id="6" name="Пятно 2 5"/>
          <p:cNvSpPr/>
          <p:nvPr/>
        </p:nvSpPr>
        <p:spPr>
          <a:xfrm rot="20816806">
            <a:off x="6499" y="1145522"/>
            <a:ext cx="3059832" cy="2843087"/>
          </a:xfrm>
          <a:prstGeom prst="irregularSeal2">
            <a:avLst/>
          </a:prstGeom>
          <a:gradFill>
            <a:gsLst>
              <a:gs pos="0">
                <a:srgbClr val="FFFF00"/>
              </a:gs>
              <a:gs pos="50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5661248"/>
            <a:ext cx="2647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класс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«Гидросфера»,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урок по теме «Озера»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556792"/>
            <a:ext cx="6588224" cy="49685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50" b="1" dirty="0" smtClean="0"/>
              <a:t>Алгоритм выполнения задания: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50" dirty="0" smtClean="0"/>
              <a:t>Вспоминаем </a:t>
            </a:r>
            <a:r>
              <a:rPr lang="ru-RU" sz="2550" dirty="0"/>
              <a:t>основные особенности озерных котловин (глубина, ширина, длина, местоположение озерной котловины). </a:t>
            </a:r>
            <a:endParaRPr lang="ru-RU" sz="255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550" dirty="0" smtClean="0"/>
              <a:t>В </a:t>
            </a:r>
            <a:r>
              <a:rPr lang="ru-RU" sz="2550" dirty="0"/>
              <a:t>данном случае на рисунке № 1 показано длинная, но узкая озерная котловина, что говорит о том, что данные котловина образовались в трещине в земной коре, значит это тектонические озерные котловина. </a:t>
            </a:r>
            <a:endParaRPr lang="ru-RU" sz="255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550" dirty="0" smtClean="0"/>
              <a:t>На </a:t>
            </a:r>
            <a:r>
              <a:rPr lang="ru-RU" sz="2550" dirty="0"/>
              <a:t>рисунке № 2 показана котловина, располагающаяся в горной местности, на пути реки образовался завал, значит это завально-запрудная котловина. </a:t>
            </a:r>
          </a:p>
          <a:p>
            <a:pPr marL="0" indent="0">
              <a:spcBef>
                <a:spcPts val="0"/>
              </a:spcBef>
            </a:pPr>
            <a:endParaRPr lang="ru-RU" sz="2550" dirty="0"/>
          </a:p>
        </p:txBody>
      </p:sp>
      <p:pic>
        <p:nvPicPr>
          <p:cNvPr id="6" name="Рисунок 5" descr="img00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025869" cy="2169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00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64991"/>
            <a:ext cx="2592288" cy="1872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99592" y="3717032"/>
            <a:ext cx="12828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Рис. 1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6165304"/>
            <a:ext cx="12828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Рис. 2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ЗАДАНИЕ: Соберите </a:t>
            </a:r>
            <a:r>
              <a:rPr lang="ru-RU" b="1" dirty="0" err="1" smtClean="0"/>
              <a:t>пазл</a:t>
            </a:r>
            <a:r>
              <a:rPr lang="ru-RU" b="1" dirty="0" smtClean="0"/>
              <a:t>, после чего назовите указанных на рисунке объект. </a:t>
            </a:r>
            <a:endParaRPr lang="ru-RU" dirty="0" smtClean="0"/>
          </a:p>
          <a:p>
            <a:pPr marL="0" indent="0">
              <a:spcBef>
                <a:spcPts val="0"/>
              </a:spcBef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«Гидросфера»,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урок по теме «Озера»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14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852936"/>
            <a:ext cx="315824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«План и карта», урок «Глобус модель Земли»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ЗАДАНИЕ</a:t>
            </a:r>
            <a:r>
              <a:rPr lang="ru-RU" b="1" dirty="0"/>
              <a:t>: Отгадайте ребус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59046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0040" y="5733256"/>
            <a:ext cx="8748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выполнить данное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задание???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«План и карта», урок на тему «Глобус модель Земли»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Алгоритм выполнения задания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716016" y="2332037"/>
            <a:ext cx="44279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Слово состоит из двух частей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часть – ГЛАЗ,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/>
              <a:t> </a:t>
            </a:r>
            <a:r>
              <a:rPr lang="ru-RU" sz="3200" dirty="0" smtClean="0"/>
              <a:t>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убираем последнюю букву</a:t>
            </a:r>
            <a:r>
              <a:rPr lang="ru-RU" sz="3200" noProof="0" dirty="0" smtClean="0"/>
              <a:t> (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запятая в конце слова),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/>
              <a:t> </a:t>
            </a:r>
            <a:r>
              <a:rPr lang="ru-RU" sz="3200" dirty="0" smtClean="0"/>
              <a:t>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А=0, получаем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ГЛО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часть – БУСЫ,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/>
              <a:t> </a:t>
            </a:r>
            <a:r>
              <a:rPr lang="ru-RU" sz="3200" dirty="0" smtClean="0"/>
              <a:t>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убираем последнюю букву (запятая в конце слова), получаем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БУС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Слово целиком ГЛО+БУС=ГЛОБУС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24944"/>
            <a:ext cx="1800200" cy="23042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924944"/>
            <a:ext cx="1800200" cy="23042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5589240"/>
            <a:ext cx="2443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ГЛОБУС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23928" y="2996952"/>
            <a:ext cx="432048" cy="50405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63688" y="2996952"/>
            <a:ext cx="432048" cy="50405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5576" y="4509120"/>
            <a:ext cx="1224136" cy="64807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2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 animBg="1"/>
      <p:bldP spid="6" grpId="1" animBg="1"/>
      <p:bldP spid="7" grpId="0" animBg="1"/>
      <p:bldP spid="7" grpId="1" animBg="1"/>
      <p:bldP spid="7" grpId="2" animBg="1"/>
      <p:bldP spid="8" grpId="0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«Литосфера»,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урок на тему «Горы суши»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6127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100" b="1" dirty="0" smtClean="0"/>
              <a:t>ЗАДАНИЕ</a:t>
            </a:r>
            <a:r>
              <a:rPr lang="ru-RU" sz="3100" b="1" dirty="0"/>
              <a:t>: Цифрами зашифровано название высочайшей вершины Южной Америки, назовите эту вершину</a:t>
            </a:r>
            <a:r>
              <a:rPr lang="ru-RU" sz="3100" dirty="0"/>
              <a:t>. </a:t>
            </a:r>
            <a:endParaRPr lang="ru-RU" sz="3100" b="1" dirty="0" smtClean="0"/>
          </a:p>
          <a:p>
            <a:endParaRPr lang="ru-RU" sz="31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3969" y="3933056"/>
          <a:ext cx="4392489" cy="241858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64163"/>
                <a:gridCol w="1464163"/>
                <a:gridCol w="1464163"/>
              </a:tblGrid>
              <a:tr h="76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/>
                        <a:t>1-А</a:t>
                      </a:r>
                      <a:endParaRPr lang="ru-RU" sz="4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/>
                        <a:t>9-Н</a:t>
                      </a:r>
                      <a:endParaRPr lang="ru-RU" sz="4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/>
                        <a:t>5-Г</a:t>
                      </a:r>
                      <a:endParaRPr lang="ru-RU" sz="46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/>
                        <a:t>4-Б</a:t>
                      </a:r>
                      <a:endParaRPr lang="ru-RU" sz="46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/>
                        <a:t>3-К</a:t>
                      </a:r>
                      <a:endParaRPr lang="ru-RU" sz="46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/>
                        <a:t>8-В</a:t>
                      </a:r>
                      <a:endParaRPr lang="ru-RU" sz="4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/>
                        <a:t>7-У</a:t>
                      </a:r>
                      <a:endParaRPr lang="ru-RU" sz="4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/>
                        <a:t>6-Й</a:t>
                      </a:r>
                      <a:endParaRPr lang="ru-RU" sz="4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/>
                        <a:t>2-О</a:t>
                      </a:r>
                      <a:endParaRPr lang="ru-RU" sz="4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79712" y="2924944"/>
            <a:ext cx="547260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132931571</a:t>
            </a:r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3_1281534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967788"/>
            <a:ext cx="3528392" cy="241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6249506"/>
            <a:ext cx="8748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выполнить данное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задание???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«Литосфера»,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урок на тему «Горы суши»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4978896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750" b="1" dirty="0" smtClean="0"/>
              <a:t>Алгоритм выполнения задания: </a:t>
            </a:r>
            <a:r>
              <a:rPr lang="ru-RU" sz="2750" dirty="0" smtClean="0"/>
              <a:t>Числовое поле </a:t>
            </a:r>
            <a:r>
              <a:rPr lang="ru-RU" sz="2750" dirty="0"/>
              <a:t>3х3. </a:t>
            </a:r>
            <a:endParaRPr lang="ru-RU" sz="275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750" dirty="0" smtClean="0"/>
              <a:t>Каждой </a:t>
            </a:r>
            <a:r>
              <a:rPr lang="ru-RU" sz="2750" dirty="0"/>
              <a:t>цифре соответствует буква. </a:t>
            </a:r>
            <a:endParaRPr lang="ru-RU" sz="275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750" dirty="0" smtClean="0"/>
              <a:t>Последовательность действий: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50" dirty="0" smtClean="0"/>
              <a:t>цифра </a:t>
            </a:r>
            <a:r>
              <a:rPr lang="ru-RU" sz="2750" dirty="0"/>
              <a:t>1, пишем букву А, </a:t>
            </a:r>
            <a:endParaRPr lang="ru-RU" sz="275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750" dirty="0" smtClean="0"/>
              <a:t>потом </a:t>
            </a:r>
            <a:r>
              <a:rPr lang="ru-RU" sz="2750" dirty="0"/>
              <a:t>цифра 3, пишем букву К</a:t>
            </a:r>
            <a:r>
              <a:rPr lang="ru-RU" sz="2750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50" dirty="0" smtClean="0"/>
              <a:t>далее </a:t>
            </a:r>
            <a:r>
              <a:rPr lang="ru-RU" sz="2750" dirty="0"/>
              <a:t>цифра 2, пишем букву О</a:t>
            </a:r>
            <a:r>
              <a:rPr lang="ru-RU" sz="2750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50" dirty="0" smtClean="0"/>
              <a:t>цифра </a:t>
            </a:r>
            <a:r>
              <a:rPr lang="ru-RU" sz="2750" dirty="0"/>
              <a:t>9, пишем букву Н и т.д</a:t>
            </a:r>
            <a:r>
              <a:rPr lang="ru-RU" sz="275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50" dirty="0" smtClean="0"/>
              <a:t>При </a:t>
            </a:r>
            <a:r>
              <a:rPr lang="ru-RU" sz="2750" dirty="0"/>
              <a:t>успешной работе должно получиться зашифрованное </a:t>
            </a:r>
            <a:r>
              <a:rPr lang="ru-RU" sz="2750" dirty="0" smtClean="0"/>
              <a:t>слово</a:t>
            </a:r>
            <a:endParaRPr lang="ru-RU" sz="2750" dirty="0"/>
          </a:p>
          <a:p>
            <a:pPr marL="0" indent="0">
              <a:spcBef>
                <a:spcPts val="0"/>
              </a:spcBef>
              <a:buNone/>
            </a:pPr>
            <a:endParaRPr lang="ru-RU" sz="2750" b="1" dirty="0">
              <a:ea typeface="Times New Roman"/>
            </a:endParaRPr>
          </a:p>
          <a:p>
            <a:pPr marL="0" indent="0">
              <a:spcBef>
                <a:spcPts val="0"/>
              </a:spcBef>
            </a:pPr>
            <a:endParaRPr lang="ru-RU" sz="27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628800"/>
            <a:ext cx="3744416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132931571</a:t>
            </a:r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148063" y="2708920"/>
          <a:ext cx="3995937" cy="241858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31979"/>
                <a:gridCol w="1331979"/>
                <a:gridCol w="1331979"/>
              </a:tblGrid>
              <a:tr h="76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292080" y="2708920"/>
            <a:ext cx="12241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600" b="1" dirty="0">
                <a:solidFill>
                  <a:prstClr val="black"/>
                </a:solidFill>
              </a:rPr>
              <a:t>1-А</a:t>
            </a:r>
            <a:endParaRPr lang="ru-RU" sz="46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2708920"/>
            <a:ext cx="12241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600" b="1" dirty="0" smtClean="0">
                <a:solidFill>
                  <a:prstClr val="black"/>
                </a:solidFill>
              </a:rPr>
              <a:t>9-Н</a:t>
            </a:r>
            <a:endParaRPr lang="ru-RU" sz="46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56376" y="2708920"/>
            <a:ext cx="12241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600" b="1" dirty="0" smtClean="0">
                <a:solidFill>
                  <a:prstClr val="black"/>
                </a:solidFill>
              </a:rPr>
              <a:t>5-Г</a:t>
            </a:r>
            <a:endParaRPr lang="ru-RU" sz="46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3429000"/>
            <a:ext cx="12241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600" b="1" dirty="0" smtClean="0">
                <a:solidFill>
                  <a:prstClr val="black"/>
                </a:solidFill>
              </a:rPr>
              <a:t>4-Б</a:t>
            </a:r>
            <a:endParaRPr lang="ru-RU" sz="46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4221088"/>
            <a:ext cx="12241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600" b="1" dirty="0" smtClean="0">
                <a:solidFill>
                  <a:prstClr val="black"/>
                </a:solidFill>
              </a:rPr>
              <a:t>7-У</a:t>
            </a:r>
            <a:endParaRPr lang="ru-RU" sz="46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3501008"/>
            <a:ext cx="12241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600" b="1" dirty="0" smtClean="0">
                <a:solidFill>
                  <a:prstClr val="black"/>
                </a:solidFill>
              </a:rPr>
              <a:t>3-К</a:t>
            </a:r>
            <a:endParaRPr lang="ru-RU" sz="46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19864" y="3429000"/>
            <a:ext cx="12241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600" b="1" dirty="0" smtClean="0">
                <a:solidFill>
                  <a:prstClr val="black"/>
                </a:solidFill>
              </a:rPr>
              <a:t>8-В</a:t>
            </a:r>
            <a:endParaRPr lang="ru-RU" sz="46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4221088"/>
            <a:ext cx="12241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600" b="1" dirty="0" smtClean="0">
                <a:solidFill>
                  <a:prstClr val="black"/>
                </a:solidFill>
              </a:rPr>
              <a:t>6-Й</a:t>
            </a:r>
            <a:endParaRPr lang="ru-RU" sz="46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84368" y="4221088"/>
            <a:ext cx="12241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600" b="1" dirty="0" smtClean="0">
                <a:solidFill>
                  <a:prstClr val="black"/>
                </a:solidFill>
              </a:rPr>
              <a:t>2-О</a:t>
            </a:r>
            <a:endParaRPr lang="ru-RU" sz="46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558924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3948" y="558924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47448" y="5589240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09954" y="5589240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19675" y="558924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18084" y="558924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8304" y="5602014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81432" y="5602014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956376" y="560201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build="allAtOnce"/>
      <p:bldP spid="10" grpId="0" build="allAtOnce"/>
      <p:bldP spid="11" grpId="0" build="allAtOnce"/>
      <p:bldP spid="12" grpId="0"/>
      <p:bldP spid="13" grpId="0" build="allAtOnce"/>
      <p:bldP spid="14" grpId="0" build="allAtOnce"/>
      <p:bldP spid="15" grpId="0"/>
      <p:bldP spid="16" grpId="0"/>
      <p:bldP spid="17" grpId="0" build="allAtOnce"/>
      <p:bldP spid="18" grpId="0"/>
      <p:bldP spid="21" grpId="0"/>
      <p:bldP spid="22" grpId="0"/>
      <p:bldP spid="23" grpId="0"/>
      <p:bldP spid="24" grpId="0"/>
      <p:bldP spid="26" grpId="0"/>
      <p:bldP spid="27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«Литосфера»,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урок на тему «Горы суши»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6512" y="1412776"/>
            <a:ext cx="7200800" cy="496855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b="1" dirty="0" smtClean="0"/>
              <a:t>ЗАДАНИЕ</a:t>
            </a:r>
            <a:r>
              <a:rPr lang="ru-RU" b="1" dirty="0"/>
              <a:t>: Расшифруйте анаграммы (слова, преобразованные путем перестановки входящих в нее букв). </a:t>
            </a:r>
            <a:endParaRPr lang="ru-RU" dirty="0"/>
          </a:p>
          <a:p>
            <a:pPr marL="0" indent="-1188000">
              <a:spcBef>
                <a:spcPts val="0"/>
              </a:spcBef>
              <a:buNone/>
            </a:pPr>
            <a:r>
              <a:rPr lang="ru-RU" dirty="0" smtClean="0"/>
              <a:t>	1.ТЭЕРВЕС </a:t>
            </a:r>
          </a:p>
          <a:p>
            <a:pPr marL="0" indent="-1188000">
              <a:spcBef>
                <a:spcPts val="0"/>
              </a:spcBef>
              <a:buNone/>
            </a:pPr>
            <a:r>
              <a:rPr lang="ru-RU" dirty="0" smtClean="0"/>
              <a:t>	2</a:t>
            </a:r>
            <a:r>
              <a:rPr lang="ru-RU" dirty="0"/>
              <a:t>. МБОНАЛН </a:t>
            </a:r>
            <a:endParaRPr lang="ru-RU" dirty="0" smtClean="0"/>
          </a:p>
          <a:p>
            <a:pPr marL="0" indent="-1188000">
              <a:spcBef>
                <a:spcPts val="0"/>
              </a:spcBef>
              <a:buNone/>
            </a:pPr>
            <a:r>
              <a:rPr lang="ru-RU" dirty="0" smtClean="0"/>
              <a:t>	3. </a:t>
            </a:r>
            <a:r>
              <a:rPr lang="ru-RU" dirty="0"/>
              <a:t>ААОНГУККА </a:t>
            </a:r>
            <a:endParaRPr lang="ru-RU" dirty="0" smtClean="0"/>
          </a:p>
          <a:p>
            <a:pPr marL="0" indent="-1188000">
              <a:spcBef>
                <a:spcPts val="0"/>
              </a:spcBef>
              <a:buNone/>
            </a:pPr>
            <a:r>
              <a:rPr lang="ru-RU" dirty="0" smtClean="0"/>
              <a:t>	4</a:t>
            </a:r>
            <a:r>
              <a:rPr lang="ru-RU" dirty="0"/>
              <a:t>. ЛУБХЕА </a:t>
            </a:r>
            <a:endParaRPr lang="ru-RU" dirty="0" smtClean="0"/>
          </a:p>
          <a:p>
            <a:pPr marL="0" indent="-1188000">
              <a:spcBef>
                <a:spcPts val="0"/>
              </a:spcBef>
              <a:buNone/>
            </a:pPr>
            <a:r>
              <a:rPr lang="ru-RU" dirty="0" smtClean="0"/>
              <a:t>	5</a:t>
            </a:r>
            <a:r>
              <a:rPr lang="ru-RU" dirty="0"/>
              <a:t>. ДПЕАОБ</a:t>
            </a:r>
          </a:p>
          <a:p>
            <a:pPr marL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49506"/>
            <a:ext cx="8748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выполнить данное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задание???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победа.jpg"/>
          <p:cNvPicPr>
            <a:picLocks noChangeAspect="1"/>
          </p:cNvPicPr>
          <p:nvPr/>
        </p:nvPicPr>
        <p:blipFill>
          <a:blip r:embed="rId2" cstate="print"/>
          <a:srcRect b="7990"/>
          <a:stretch>
            <a:fillRect/>
          </a:stretch>
        </p:blipFill>
        <p:spPr>
          <a:xfrm>
            <a:off x="6588224" y="1628800"/>
            <a:ext cx="240309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_1281534655.jpg"/>
          <p:cNvPicPr>
            <a:picLocks noChangeAspect="1"/>
          </p:cNvPicPr>
          <p:nvPr/>
        </p:nvPicPr>
        <p:blipFill>
          <a:blip r:embed="rId3" cstate="print"/>
          <a:srcRect t="12001"/>
          <a:stretch>
            <a:fillRect/>
          </a:stretch>
        </p:blipFill>
        <p:spPr>
          <a:xfrm>
            <a:off x="3995936" y="3284984"/>
            <a:ext cx="2631450" cy="158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00px-Everest_North_Face_toward_Base_Camp_Tibet_Luca_Galuzzi_2006.jpg"/>
          <p:cNvPicPr>
            <a:picLocks noChangeAspect="1"/>
          </p:cNvPicPr>
          <p:nvPr/>
        </p:nvPicPr>
        <p:blipFill>
          <a:blip r:embed="rId4" cstate="print"/>
          <a:srcRect l="2667" b="11990"/>
          <a:stretch>
            <a:fillRect/>
          </a:stretch>
        </p:blipFill>
        <p:spPr>
          <a:xfrm>
            <a:off x="3995936" y="4797152"/>
            <a:ext cx="262799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белуха.jpg"/>
          <p:cNvPicPr>
            <a:picLocks noChangeAspect="1"/>
          </p:cNvPicPr>
          <p:nvPr/>
        </p:nvPicPr>
        <p:blipFill>
          <a:blip r:embed="rId5" cstate="print"/>
          <a:srcRect t="8001"/>
          <a:stretch>
            <a:fillRect/>
          </a:stretch>
        </p:blipFill>
        <p:spPr>
          <a:xfrm>
            <a:off x="6588224" y="4725144"/>
            <a:ext cx="2403093" cy="165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монблан.jpg"/>
          <p:cNvPicPr>
            <a:picLocks noChangeAspect="1"/>
          </p:cNvPicPr>
          <p:nvPr/>
        </p:nvPicPr>
        <p:blipFill>
          <a:blip r:embed="rId6" cstate="print"/>
          <a:srcRect l="10707" t="12001"/>
          <a:stretch>
            <a:fillRect/>
          </a:stretch>
        </p:blipFill>
        <p:spPr>
          <a:xfrm>
            <a:off x="6588224" y="3284984"/>
            <a:ext cx="2402185" cy="158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Тема «Литосфера»,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урок на тему «Горы суши»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1844824"/>
            <a:ext cx="9036496" cy="18774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900" dirty="0" smtClean="0"/>
              <a:t>Анаграмма - вид простейшего шифра, когда слово разделяется на буквы, и из этих букв составляется набор букв. Анаграмма расшифровывается путем перестановки букв. </a:t>
            </a:r>
            <a:endParaRPr lang="ru-RU" sz="2900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23528" y="1268760"/>
            <a:ext cx="705678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11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Алгоритм выполнения задания: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57798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364502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3657798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98363" y="3657798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83768" y="365779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76892" y="3657798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3657798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-108520" y="365779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7584" y="3670572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35696" y="365779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87624" y="3670572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98363" y="3670572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83768" y="365779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76892" y="3657798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7544" y="3670572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-108520" y="367057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11960" y="367057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55033" y="423386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123728" y="422108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326968" y="4233862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17466" y="423386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915816" y="423386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511156" y="423386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95536" y="4233862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-108520" y="423386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78276" y="423386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23728" y="423386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326968" y="4233862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717466" y="4246636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915816" y="423386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511156" y="423386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97023" y="4233862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-108520" y="423386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211960" y="424663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125380" y="4809926"/>
            <a:ext cx="4481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ААОНГУККА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239179" y="4797152"/>
            <a:ext cx="4426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АКОНКАГУА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-108520" y="5517232"/>
            <a:ext cx="3208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ЛУБХЕА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139952" y="5517232"/>
            <a:ext cx="3208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БЕЛУХА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-36512" y="6106070"/>
            <a:ext cx="3372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ДПЕАОБ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154590" y="6093296"/>
            <a:ext cx="3387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ПОБЕДА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12 2.78048E-6 L 0.43212 2.780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624 L 0.3625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8048E-6 L 0.47552 2.78048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8048E-6 L 0.47916 2.780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4721E-6 L 0.446 3.3472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4721E-6 L 0.44236 3.3472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78048E-6 L 0.70348 2.780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367E-6 L 0.45278 -0.00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367E-6 L 0.41371 4.4436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7694E-6 L 0.41198 3.8769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12 4.44367E-6 L 0.53524 4.4436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367E-6 L 0.40416 4.4436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367E-6 L 0.49462 -0.004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367E-6 L 0.44236 4.4436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6" grpId="0"/>
      <p:bldP spid="58" grpId="0"/>
      <p:bldP spid="6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1581</Words>
  <Application>Microsoft Office PowerPoint</Application>
  <PresentationFormat>Экран (4:3)</PresentationFormat>
  <Paragraphs>335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Упражнения на развитие внимания и памяти на уроках географии</vt:lpstr>
      <vt:lpstr>Презентация PowerPoint</vt:lpstr>
      <vt:lpstr>Развитие внимания</vt:lpstr>
      <vt:lpstr>Тема «План и карта», урок «Глобус модель Земли»</vt:lpstr>
      <vt:lpstr>Тема «План и карта», урок на тему «Глобус модель Земли»</vt:lpstr>
      <vt:lpstr>Тема «Литосфера», урок на тему «Горы суши»</vt:lpstr>
      <vt:lpstr>Тема «Литосфера», урок на тему «Горы суши»</vt:lpstr>
      <vt:lpstr>Тема «Литосфера», урок на тему «Горы суши»</vt:lpstr>
      <vt:lpstr>Тема «Литосфера», урок на тему «Горы суши»</vt:lpstr>
      <vt:lpstr>Тема «Гидросфера»,  урок на тему «Реки»</vt:lpstr>
      <vt:lpstr>Тема «Гидросфера»,  урок на тему «Реки»</vt:lpstr>
      <vt:lpstr>Тема «Гидросфера»,  урок по теме «Озера»</vt:lpstr>
      <vt:lpstr>Тема «Гидросфера»,  урок по теме «Озера»</vt:lpstr>
      <vt:lpstr>Тема «Гидросфера», урок на тему «Части Мирового океана»</vt:lpstr>
      <vt:lpstr>Тема «Гидросфера», урок на тему «Части Мирового океана»</vt:lpstr>
      <vt:lpstr>Тема «Гидросфера», урок на тему «Части Мирового океана»</vt:lpstr>
      <vt:lpstr>Тема «Гидросфера», урок на тему «Части Мирового океана»</vt:lpstr>
      <vt:lpstr>Тема «Гидросфера»,  урок на тему «Реки»</vt:lpstr>
      <vt:lpstr>Тема «Гидросфера»,  урок на тему «Реки»</vt:lpstr>
      <vt:lpstr>Тема «Литосфера», урок на тему «Повторение. Литосфера»</vt:lpstr>
      <vt:lpstr>Тема «Литосфера», урок на тему «Повторение. Литосфера»</vt:lpstr>
      <vt:lpstr>Тема «Литосфера», урок на тему «Повторение. Литосфера»</vt:lpstr>
      <vt:lpstr>Тема «Литосфера», урок на тему «Повторение. Литосфера»</vt:lpstr>
      <vt:lpstr>Тема «Литосфера», урок на тему «Повторение. Литосфера»</vt:lpstr>
      <vt:lpstr>Тема «Литосфера», урок на тему «Повторение. Литосфера»</vt:lpstr>
      <vt:lpstr>Развитие памяти</vt:lpstr>
      <vt:lpstr>Тема «Гидросфера»,  урок на тему «Реки»</vt:lpstr>
      <vt:lpstr>Тема «Гидросфера»,  урок на тему «Реки»</vt:lpstr>
      <vt:lpstr>Тема «Гидросфера»,  урок по теме «Озера»</vt:lpstr>
      <vt:lpstr>Тема «Гидросфера»,  урок по теме «Озера»</vt:lpstr>
      <vt:lpstr>Тема «Гидросфера»,  урок по теме «Озера»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на развитие внимания и памяти на уроках географии</dc:title>
  <dc:creator>анна</dc:creator>
  <cp:lastModifiedBy>ASUS</cp:lastModifiedBy>
  <cp:revision>41</cp:revision>
  <dcterms:created xsi:type="dcterms:W3CDTF">2012-01-16T14:18:35Z</dcterms:created>
  <dcterms:modified xsi:type="dcterms:W3CDTF">2025-10-29T21:45:30Z</dcterms:modified>
</cp:coreProperties>
</file>