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59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703"/>
    <a:srgbClr val="A9915D"/>
    <a:srgbClr val="AD9861"/>
    <a:srgbClr val="8A733F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04" d="100"/>
          <a:sy n="104" d="100"/>
        </p:scale>
        <p:origin x="1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12437" y="838483"/>
            <a:ext cx="6140806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7200" b="1" dirty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«Методы и приёмы повышения учебной мотивации учащихся».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24841" y="5322237"/>
            <a:ext cx="4692323" cy="7874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Подготовила учитель МАОУ «СОШ №12» Угарова Марина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0073" y="843580"/>
            <a:ext cx="4572000" cy="1494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 «Прогнозирование»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по названию произведения предлагаю попробовать  определить жанр произведения, тему, возможные события».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771" y="2879994"/>
            <a:ext cx="5152448" cy="27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0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9237" y="1027907"/>
            <a:ext cx="6987308" cy="3343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«Оратор».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1 минуту убедите своего собеседника в том, что изучение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темы «Знаки препинания при однородных членах предложения» необходимо.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«Автор».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бы вы были автором учебника, как бы вы объяснили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тему: «Правописание суффиксов причастий»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«Фантазёр» 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доске записана тема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урока «Имя существительное» 5 класс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 назовите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способов применения знаний, умений и навыков по этой теме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9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0691" y="7047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  «Верные - неверные утверждения».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6036" y="1486008"/>
            <a:ext cx="31911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Н.В.Гоголь</a:t>
            </a:r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</a:rPr>
              <a:t> «Ревизор» </a:t>
            </a:r>
            <a:endParaRPr lang="ru-RU" b="1" dirty="0" smtClean="0">
              <a:solidFill>
                <a:srgbClr val="212529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1 действие)</a:t>
            </a:r>
            <a:endParaRPr lang="ru-RU" dirty="0">
              <a:solidFill>
                <a:srgbClr val="212529"/>
              </a:solidFill>
              <a:latin typeface="system-ui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1. Эпиграф пьесы «Береги честь смолоду» (Неверно)</a:t>
            </a:r>
            <a:endParaRPr lang="ru-RU" dirty="0">
              <a:solidFill>
                <a:srgbClr val="212529"/>
              </a:solidFill>
              <a:latin typeface="system-ui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2.Бобчинский и </a:t>
            </a:r>
            <a:r>
              <a:rPr lang="ru-RU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Добчинский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 первыми принесли весть о приезде ревизора. (Верно)</a:t>
            </a:r>
            <a:endParaRPr lang="ru-RU" dirty="0">
              <a:solidFill>
                <a:srgbClr val="212529"/>
              </a:solidFill>
              <a:latin typeface="system-ui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3.Больгицы, приюты, дома престарелых–это богоугодные заведения. (Верно)</a:t>
            </a:r>
            <a:endParaRPr lang="ru-RU" dirty="0">
              <a:solidFill>
                <a:srgbClr val="212529"/>
              </a:solidFill>
              <a:latin typeface="system-ui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4. В суде чиновники завели борзых щенков. (Неверно)</a:t>
            </a:r>
            <a:endParaRPr lang="ru-RU" dirty="0">
              <a:solidFill>
                <a:srgbClr val="212529"/>
              </a:solidFill>
              <a:latin typeface="system-ui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5.Судья Ляпкин Тяпкин берет взятки гусями с гусятами. (Неверно)</a:t>
            </a:r>
            <a:endParaRPr lang="ru-RU" b="0" i="0" dirty="0">
              <a:solidFill>
                <a:srgbClr val="212529"/>
              </a:solidFill>
              <a:effectLst/>
              <a:latin typeface="system-u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7200" y="1486008"/>
            <a:ext cx="39808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12529"/>
                </a:solidFill>
                <a:latin typeface="Times New Roman" panose="02020603050405020304" pitchFamily="18" charset="0"/>
              </a:rPr>
              <a:t>М.А. Булгаков «Собачье сердце»</a:t>
            </a:r>
            <a:endParaRPr lang="ru-RU" b="1" dirty="0">
              <a:solidFill>
                <a:srgbClr val="212529"/>
              </a:solidFill>
              <a:latin typeface="system-ui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1. Действие происходит в Москве в 1924 году (Верно)</a:t>
            </a:r>
            <a:endParaRPr lang="ru-RU" dirty="0">
              <a:solidFill>
                <a:srgbClr val="212529"/>
              </a:solidFill>
              <a:latin typeface="system-ui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2.Преображенский угощает Шарика докторской колбасой. (Неверно)</a:t>
            </a:r>
            <a:endParaRPr lang="ru-RU" dirty="0">
              <a:solidFill>
                <a:srgbClr val="212529"/>
              </a:solidFill>
              <a:latin typeface="system-ui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3.Эксперимент Преображенского — это успешное улучшение характера человека. (Неверно)</a:t>
            </a:r>
            <a:endParaRPr lang="ru-RU" dirty="0">
              <a:solidFill>
                <a:srgbClr val="212529"/>
              </a:solidFill>
              <a:latin typeface="system-ui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4.Шариков представляет собой человека, лишенного моральных норм. (Верно)</a:t>
            </a:r>
            <a:endParaRPr lang="ru-RU" dirty="0">
              <a:solidFill>
                <a:srgbClr val="212529"/>
              </a:solidFill>
              <a:latin typeface="system-ui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5. Шариков изначально был человеком и стал собакой (Неверно)</a:t>
            </a:r>
            <a:endParaRPr lang="ru-RU" dirty="0">
              <a:solidFill>
                <a:srgbClr val="212529"/>
              </a:solidFill>
              <a:latin typeface="system-ui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6. Повесть «Собачье сердце» не касается моральных и этических норм. (Неверно)</a:t>
            </a:r>
            <a:endParaRPr lang="ru-RU" b="0" i="0" dirty="0">
              <a:solidFill>
                <a:srgbClr val="212529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610033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3795" y="658575"/>
            <a:ext cx="2690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 «Лови ошибку».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6520" y="116284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Учащимся предлагается задание: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Прочитать текст и исправить в нём ошибки. Списать текст в тетрадь. Можно работать индивидуально – у каждого своя карточка-текст, а можно работать в паре с товарищем. Очень важно после этого объяснить все найденные ошибки.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59526" y="3530892"/>
            <a:ext cx="6119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Вьюга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улице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стаитхалодная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зима. Бушует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вюга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Сильный ветер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всаду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кочает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деревья. Ветки тополя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стучят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 окно.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Дарогу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замело. Трудно пройти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кдому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Хлопья снега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бют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 лицо.</a:t>
            </a:r>
          </a:p>
        </p:txBody>
      </p:sp>
    </p:spTree>
    <p:extLst>
      <p:ext uri="{BB962C8B-B14F-4D97-AF65-F5344CB8AC3E}">
        <p14:creationId xmlns:p14="http://schemas.microsoft.com/office/powerpoint/2010/main" val="2087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089" y="704741"/>
            <a:ext cx="6109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Найди 7 орфографических и одну пунктуационную ошибку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48509" y="1875353"/>
            <a:ext cx="67517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том году мы с братом пол лета провели в деревне. Вставали рано.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пол-часа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успевали скостить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пол-огромного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луга. Мой брат выше меня на полголовы. Он объездил полмира, исходил пол-России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пол-Польши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После работы мы садились отдыхать, и за полминуты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сьедали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пол огурца, пол-яблока,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полеилограммма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сыра. Через полгода мы снова поедим в деревню.</a:t>
            </a:r>
          </a:p>
        </p:txBody>
      </p:sp>
    </p:spTree>
    <p:extLst>
      <p:ext uri="{BB962C8B-B14F-4D97-AF65-F5344CB8AC3E}">
        <p14:creationId xmlns:p14="http://schemas.microsoft.com/office/powerpoint/2010/main" val="230390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43890" y="695281"/>
            <a:ext cx="6534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«К пятёрке шаг за шагом, или 50 занятий с репетитором. Русский язык»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— серия учебных пособий, разработанных по авторской методике Л. А. 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Ахременковой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.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" y="2317822"/>
            <a:ext cx="2332761" cy="279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559" y="2317822"/>
            <a:ext cx="2266950" cy="2877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668" y="3353450"/>
            <a:ext cx="2966605" cy="316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2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6727" y="7047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 «Посмотри на мир чужими глазами».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6726" y="1825625"/>
            <a:ext cx="7125855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«Знаки препинания при причастном обороте»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предлагаю ученику представить себя снежинкой.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описать все происходящие с ним события.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262" y="3912394"/>
            <a:ext cx="6207414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1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8982" y="840510"/>
            <a:ext cx="5999018" cy="3343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 “Фантастическая добавка”.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Учащимся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предлагается представить себя прутиком, при помощи которого путешествовала лягушка из сказки В. М. Гаршина “Лягушка-путешественница”, и попытаться пересказать эту историю с позиции прутика.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при изучении сказки «Царевна- лягушка» ребята пересказывали сказку от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лица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кожи лягушки и стрелы Ивана.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91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10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8182" y="529602"/>
            <a:ext cx="4572000" cy="42375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 “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Да-нет”.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5 классе при изучении  Тургенева «Муму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»\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задумала литературный персонаж, который сначала спасает животное, а затем убивает его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это?”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пытаются найти ответ, задавая вопросы. На вопросы учитель может отвечать только словами “да” и “нет”.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91" y="546100"/>
            <a:ext cx="3113664" cy="24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50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45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9091" y="2887385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Garamond" panose="02020404030301010803" pitchFamily="18" charset="0"/>
              </a:rPr>
              <a:t>«Три М». </a:t>
            </a:r>
            <a:r>
              <a:rPr lang="ru-RU" dirty="0">
                <a:solidFill>
                  <a:srgbClr val="000000"/>
                </a:solidFill>
                <a:latin typeface="Garamond" panose="02020404030301010803" pitchFamily="18" charset="0"/>
              </a:rPr>
              <a:t>Учащимся предлагается назвать три момента, которые у них получились хорошо в процессе урока, и предложить одно действие, которое улучшит их работу на следующем уроке.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9163" y="848150"/>
            <a:ext cx="700578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этапе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самоконтроля и самооценки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повысить учебно-познавательную мотивацию школьников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форма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учебной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«Три М»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109" y="3833091"/>
            <a:ext cx="3509241" cy="2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1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2828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3437" y="2239031"/>
            <a:ext cx="6904504" cy="148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привести коня к водопою, но заставить его напиться нельзя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2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Древняя мудрость: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28" y="3727259"/>
            <a:ext cx="4202545" cy="27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2109" y="451775"/>
            <a:ext cx="7269018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 «Открытые задания.»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 школьники проявляют к той информации, которая помогает им решать жизненные проблемы. Поэтому обучение обязательно нужно связывать с практическими потребностями ученика.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Для включения ребёнка в активную познавательную деятельность даются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«открытые домашние задания (по А.В. Хуторскому)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связываю изучаемый материал с повседневной жизнью и с интересами учащихся.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подготовить сообщение о своем домашнем питомце; просмотреть периодическую печать, телепередачи и подготовить сообщение о любимом виде спорта; работа над проектом «Сколько должен весить твой портфель?».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43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5855" y="517236"/>
            <a:ext cx="485370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Нетрадиционные формы контроля и оценки знаний учащихся на уроках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8981" y="1089898"/>
            <a:ext cx="730596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1.«Касса успехов и ошибок».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учебного года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наклеиваем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внутреннюю сторону обложки рабочей тетради два конверта. Один называется «Касса моих успехов», другой «Касса моих ошибок». Словарные диктанты и тесты «Вставь пропущенные буквы» выполняются на листочках. Весь учебный год идёт «коллекционирование»: накапливаются работы на «5» и на «4», которые составляют содержимое конверта «Мои успехи». Тем, кто написал плохо, тоже даётся шанс: на обратной стороне листочка необходимо сделать работу над ошибками – это непременное условие для того, чтобы листочек перекочевал в «Кассу успехов».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688" y="4106108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62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2828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053735"/>
            <a:ext cx="4572000" cy="4750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«Ребёнок – не робот, привязанный к книжкам,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Гулять и играть должен юный мальчишка,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Девчонка не хочет всегда сидеть дома, –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Такая проблема всем взрослым знакома!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всё же ребёнка заставить учиться,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книжкой упорно весь вечер сидеть,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надо ребёнка ругать бесконечно.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Попробуйте лучше в нём волю развить,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ним вместе вам надо учиться, конечно,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главное – просто ребёнка любить».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9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28280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5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2828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2678" y="273951"/>
            <a:ext cx="7772400" cy="23876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отребности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 и возрастные особенности :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6948" y="2309567"/>
            <a:ext cx="6975836" cy="2948233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материал урока должен  быть интересен 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/>
              <a:t>  темп </a:t>
            </a:r>
            <a:r>
              <a:rPr lang="ru-RU" dirty="0"/>
              <a:t>урока должен быть  комфортным и совпадать со скоростью работы всех детей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учитываю возможность успешной работы медленно реагирующих детей).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409" y="441613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2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935"/>
            <a:ext cx="9139938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43000" y="3105835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Скажи мне - и я забуду, покажи мне - и я запомню, дай сделать - и я пойму.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417" y="1467768"/>
            <a:ext cx="6825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Китайская пословица</a:t>
            </a:r>
            <a:endParaRPr lang="ru-RU" sz="48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685" y="4365524"/>
            <a:ext cx="2818679" cy="186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4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9000" y="422944"/>
            <a:ext cx="77724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Условия, способствующие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 познавательного интереса у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9000" y="1948973"/>
            <a:ext cx="7386782" cy="377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обучения, при которой ученик вовлекается в процесс самостоятельного поиска и “открытия” новых знаний.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 группах и парах.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ИКТ на уроках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 ребенком нужности, важности, целесообразности изучения предмета в целом и отдельных его разделов.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больше новый материал связан с усвоенными ранее знаниями, тем он интереснее для учащихся.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должно быть трудным, но посильным –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разноуровневые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задания.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чаще проверяется и оценивается работа школьника, тем интереснее ему работать.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Позитивная психологическая атмосфера урока.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младше ребёнок, тем больше материал должен подаваться в образной форме.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должны создаваться возможности для творчества.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на уроке ситуации успеха для учащихся.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8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4110" y="621368"/>
            <a:ext cx="635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развития учебной мотивации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94110" y="1946931"/>
            <a:ext cx="65306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«Дидактические игры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«Ситуация успеха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«Соревнование»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343" y="4051954"/>
            <a:ext cx="3696855" cy="217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6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39117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2109" y="526537"/>
            <a:ext cx="6714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Приемы повышения интереса к учебному </a:t>
            </a:r>
            <a:r>
              <a:rPr lang="ru-RU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материалу: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2109" y="1642055"/>
            <a:ext cx="36058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 «Привлекательная цель».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27188"/>
            <a:ext cx="4572000" cy="21116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«Причастие»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класс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 черной коробке находится шпион ( часть речи). Используя документы ( тексты для работы) и следственные материалы ( опорные схемы) составьте досье на этого шпиона.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9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3722" y="617025"/>
            <a:ext cx="342593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 “Отсроченная отгадка”.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9313" y="1141413"/>
            <a:ext cx="7426037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прежде, чем мы начнем с вами изучать новую тему, прошу вас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отгадать загадки: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странице букваря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Тридцать три богатыря.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Мудрецов-богатырей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Знает каждый грамотей.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(Алфавит)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Тридцать три сестрички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Ростом невелички,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знаешь наш секрет,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покажем целый свет.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(Азбука)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-Как думаете, почему я выбрала именно эти загадки? Какую тему будем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рассматривать сегодня на уроке?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2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7781" y="1007425"/>
            <a:ext cx="4572000" cy="16028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«На следующем уроке учащиеся узнают о лучшем гибриде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частей речи » 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Действенное и определительное ». 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причастие)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509" y="2745172"/>
            <a:ext cx="4188691" cy="28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55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1175</Words>
  <Application>Microsoft Office PowerPoint</Application>
  <PresentationFormat>Экран (4:3)</PresentationFormat>
  <Paragraphs>120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Garamond</vt:lpstr>
      <vt:lpstr>Garamond Premr Pro Smbd</vt:lpstr>
      <vt:lpstr>Lobster</vt:lpstr>
      <vt:lpstr>Monotype Corsiva</vt:lpstr>
      <vt:lpstr>system-ui</vt:lpstr>
      <vt:lpstr>Tahoma</vt:lpstr>
      <vt:lpstr>Times New Roman</vt:lpstr>
      <vt:lpstr>YS Text</vt:lpstr>
      <vt:lpstr>Тема Office</vt:lpstr>
      <vt:lpstr>Презентация PowerPoint</vt:lpstr>
      <vt:lpstr>Презентация PowerPoint</vt:lpstr>
      <vt:lpstr>Потребности детей,  физиологические и возрастные особенности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Кабинет 308</cp:lastModifiedBy>
  <cp:revision>50</cp:revision>
  <dcterms:created xsi:type="dcterms:W3CDTF">2013-11-19T05:52:05Z</dcterms:created>
  <dcterms:modified xsi:type="dcterms:W3CDTF">2025-10-29T08:27:53Z</dcterms:modified>
</cp:coreProperties>
</file>