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0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8" r:id="rId28"/>
    <p:sldId id="287" r:id="rId29"/>
    <p:sldId id="281" r:id="rId30"/>
    <p:sldId id="282" r:id="rId31"/>
    <p:sldId id="283" r:id="rId32"/>
    <p:sldId id="284" r:id="rId33"/>
    <p:sldId id="285" r:id="rId34"/>
    <p:sldId id="289" r:id="rId35"/>
    <p:sldId id="286" r:id="rId36"/>
    <p:sldId id="291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F1280-B95B-4DE9-9B6A-86E0BF933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073EFC-7277-424A-8153-7C30E757F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49A5AC-D5DB-4605-B814-BEA6B4C4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57BFD-EA03-4392-B2FC-A74A883A88FF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4AF27C-F855-47BE-B3E6-7FB4BA0A1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7DD900-C653-4BFD-A607-0708F94D0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E5B7-3D57-4329-9B63-39B62BAEE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61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4C282-D199-4749-B997-A0DF46EBE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F2CC96-CE9F-4E80-AAAA-053FEC550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91C224-10D7-4710-979F-B2E7EC3D6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57BFD-EA03-4392-B2FC-A74A883A88FF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167D08-E6E3-4D2E-A49F-09AE83C1C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4BA82A-DA85-48DA-AF1E-2B6D99876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E5B7-3D57-4329-9B63-39B62BAEE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142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B6B382-C0A5-4F4E-A4D8-CC8E832336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18C092-93AD-4B26-8FAA-0B8C6126D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265CAE-B658-4DB8-A68F-1E85CFD1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57BFD-EA03-4392-B2FC-A74A883A88FF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2FFA9B-0B07-423B-9D6E-6E532D313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BCA307-661E-4E52-8166-FCA7DF4D3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E5B7-3D57-4329-9B63-39B62BAEE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307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93AFB-F86B-4F33-A8A4-F654FAE0E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D8F454-760E-4280-A5B0-43DB0B767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024430-047C-469F-8A38-345E32667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57BFD-EA03-4392-B2FC-A74A883A88FF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F5DA84-CBA2-44BD-942B-18845CA71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5684A1-769A-4E83-BF96-573AE57A9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E5B7-3D57-4329-9B63-39B62BAEE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96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CBFF1-82CA-4952-A636-E2689D776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D049D1-99F1-40A3-964B-3B79EA45E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D3D9CE-1071-4343-AD47-CE69EC79F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57BFD-EA03-4392-B2FC-A74A883A88FF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F52265-1CB6-4768-A14B-42EFEC901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721200-84A8-4C22-A9A6-A310A8BB5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E5B7-3D57-4329-9B63-39B62BAEE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31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451AE-C294-48C8-96CA-AB3129E96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BC24CD-0917-4E7F-97CB-C3FB6040DE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9F89A7-D546-4017-9F1B-DBB561311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AA2428-9D57-4F58-839E-24B11C8DB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57BFD-EA03-4392-B2FC-A74A883A88FF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021961-C17F-4853-95B1-0B4A2AB7D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1E0D1C-5AA3-4625-928E-2B7AC2D85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E5B7-3D57-4329-9B63-39B62BAEE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28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62124-D95B-4DB9-AD96-DD17AC9F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1D679E-6BFC-48D3-BC69-E14ABE992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C1A161-AF68-4DA1-A870-2A614B2CF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D2446E-231F-4670-A764-7D17C5CA85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E4E796-8376-46BE-BACD-E245691967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277E68-AB7C-49D7-9487-A3D403CA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57BFD-EA03-4392-B2FC-A74A883A88FF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102B9EC-9868-4129-84F1-C4BA11CFA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65C6866-AF47-4315-A67E-70DA6D951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E5B7-3D57-4329-9B63-39B62BAEE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461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94FA0-7949-4F04-B533-B48F2537B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788010-1EEA-4FF0-AAA8-C5C336053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57BFD-EA03-4392-B2FC-A74A883A88FF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F2DFDBD-B008-4BDD-BE26-8E54E87FC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088D3D-FAB7-4437-A027-BA6E2BE26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E5B7-3D57-4329-9B63-39B62BAEE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524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AF509C-5CA7-4E0C-9C24-B2DC5533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57BFD-EA03-4392-B2FC-A74A883A88FF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9B78989-DFDB-4351-866F-04DD7698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0ECFEF-0C3C-43E0-981A-B17C5E76B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E5B7-3D57-4329-9B63-39B62BAEE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016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8B33D8-BD93-4088-AB7D-3C11B7236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1DBDA4-7CA9-4563-AEFB-B2ABFD9C5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25ECB7-985A-420D-8944-DF6A9ADB2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486B44-31C3-49DD-83C8-C0974EC95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57BFD-EA03-4392-B2FC-A74A883A88FF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39DF55-5DB6-440E-B8D9-31DBF64E6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114A1E-3FB4-45FB-9477-F38C1F07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E5B7-3D57-4329-9B63-39B62BAEE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719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08B9DD-B53D-4F40-BF53-0F61F1D3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A79C70-47D2-474C-859B-DA4F9AF5AE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A8BFF5-555F-49E3-BD9C-57D855D0B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E9A2AB-A605-486A-992F-51EC3371D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57BFD-EA03-4392-B2FC-A74A883A88FF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918731-2FBA-454B-8EB6-DAA9DCB1A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052B7B-CFBF-4937-AB71-A5D0110FD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E5B7-3D57-4329-9B63-39B62BAEE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96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4B8A90-65E6-4F98-9B57-0FF269A00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F2110D-DE65-4D7C-A117-F763021E8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222ED0-FA0D-42D8-9EA2-CBACFF3755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57BFD-EA03-4392-B2FC-A74A883A88FF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0D5399-AF68-4A3A-B8A3-E73BB09EB4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3FB5D1-A9AD-4A27-984E-364462DEE8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8E5B7-3D57-4329-9B63-39B62BAEE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02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65A676-D8A5-41F8-A045-FBBB92AB6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09080" y="-1809079"/>
            <a:ext cx="8573841" cy="121920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0363DA-48CF-4E6A-9F98-9C61FA8DA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3332" y="189932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Олимпиада по литературе: </a:t>
            </a:r>
            <a:br>
              <a:rPr lang="ru-RU" b="1" dirty="0">
                <a:solidFill>
                  <a:schemeClr val="tx2"/>
                </a:solidFill>
              </a:rPr>
            </a:br>
            <a:r>
              <a:rPr lang="ru-RU" b="1" dirty="0">
                <a:solidFill>
                  <a:schemeClr val="tx2"/>
                </a:solidFill>
              </a:rPr>
              <a:t>как вырастить победителя и </a:t>
            </a:r>
            <a:br>
              <a:rPr lang="ru-RU" b="1" dirty="0">
                <a:solidFill>
                  <a:schemeClr val="tx2"/>
                </a:solidFill>
              </a:rPr>
            </a:br>
            <a:r>
              <a:rPr lang="ru-RU" b="1" dirty="0">
                <a:solidFill>
                  <a:schemeClr val="tx2"/>
                </a:solidFill>
              </a:rPr>
              <a:t>не промахнуться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F5BE1C3-0CA2-47D7-99BA-95480575C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2957" y="4424159"/>
            <a:ext cx="9144000" cy="1655762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ru-RU" b="1" dirty="0"/>
              <a:t>Муниципальное методическое объединение </a:t>
            </a:r>
          </a:p>
          <a:p>
            <a:pPr algn="r"/>
            <a:r>
              <a:rPr lang="ru-RU" b="1" dirty="0"/>
              <a:t>учителей русского языка и литературы</a:t>
            </a:r>
          </a:p>
          <a:p>
            <a:pPr algn="r"/>
            <a:r>
              <a:rPr lang="ru-RU" b="1" dirty="0"/>
              <a:t>Олькова Елена Владимировна,</a:t>
            </a:r>
          </a:p>
          <a:p>
            <a:pPr algn="r"/>
            <a:r>
              <a:rPr lang="ru-RU" b="1" dirty="0"/>
              <a:t> учитель русского языка и литературы </a:t>
            </a:r>
          </a:p>
          <a:p>
            <a:pPr algn="r"/>
            <a:r>
              <a:rPr lang="ru-RU" b="1" dirty="0"/>
              <a:t>МБОУ «СОШ № 9» </a:t>
            </a:r>
          </a:p>
          <a:p>
            <a:pPr algn="r"/>
            <a:r>
              <a:rPr lang="ru-RU" b="1" dirty="0"/>
              <a:t>28.10.2024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1843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A50792-323D-44F2-BF96-6212BCC9A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065234" cy="678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82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81F23C-5767-4E8B-A04F-920A96531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" y="0"/>
            <a:ext cx="4381962" cy="2474752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07B6626-0407-4FD8-BDB6-606757F20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8444" y="987425"/>
            <a:ext cx="6816944" cy="4873625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1"/>
                </a:solidFill>
              </a:rPr>
              <a:t>Рекомендации от </a:t>
            </a:r>
            <a:r>
              <a:rPr lang="ru-RU" dirty="0" err="1">
                <a:solidFill>
                  <a:schemeClr val="accent1"/>
                </a:solidFill>
              </a:rPr>
              <a:t>Долининой</a:t>
            </a:r>
            <a:r>
              <a:rPr lang="ru-RU" dirty="0">
                <a:solidFill>
                  <a:schemeClr val="accent1"/>
                </a:solidFill>
              </a:rPr>
              <a:t> Т.А.</a:t>
            </a:r>
          </a:p>
          <a:p>
            <a:pPr marL="0" indent="0">
              <a:buNone/>
            </a:pPr>
            <a:r>
              <a:rPr lang="ru-RU" dirty="0"/>
              <a:t>1. Учить детей внимательно читать задание.</a:t>
            </a:r>
          </a:p>
          <a:p>
            <a:pPr marL="0" indent="0">
              <a:buNone/>
            </a:pPr>
            <a:r>
              <a:rPr lang="ru-RU" dirty="0"/>
              <a:t>2. Не просто отвечать на вопросы, а комментировать, анализировать текст.</a:t>
            </a:r>
          </a:p>
          <a:p>
            <a:pPr marL="0" indent="0">
              <a:buNone/>
            </a:pPr>
            <a:r>
              <a:rPr lang="ru-RU" dirty="0"/>
              <a:t>3. Знакомить детей с жанрами</a:t>
            </a:r>
          </a:p>
        </p:txBody>
      </p:sp>
    </p:spTree>
    <p:extLst>
      <p:ext uri="{BB962C8B-B14F-4D97-AF65-F5344CB8AC3E}">
        <p14:creationId xmlns:p14="http://schemas.microsoft.com/office/powerpoint/2010/main" val="211739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4F7FBC-8150-4275-B5E4-068E26F7C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"/>
            <a:ext cx="12182984" cy="686308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2CD5A1-8D86-467C-8AD6-068CC84AE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849" y="0"/>
            <a:ext cx="5078136" cy="380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28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D3DB95-7B58-46A0-AF74-3FD8E0DA1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"/>
            <a:ext cx="12182984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48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7E6A09-EEA1-41B2-A50B-F6748FE7D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"/>
            <a:ext cx="12182984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84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E3FAD0-FC4E-4AD1-B34F-BE7B86DA4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"/>
            <a:ext cx="12182984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05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BCB4B1-7069-464D-9F79-FFC47FB7E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"/>
            <a:ext cx="12182984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0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C13843-1416-4CDE-B2B9-C208773C4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"/>
            <a:ext cx="12182984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83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42F810-7702-4E1D-BE40-E4E3127F4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"/>
            <a:ext cx="12182984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83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53B32C-AD7D-41E9-B518-0BC8F777C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"/>
            <a:ext cx="12182984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92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537863-45C5-4AFD-89BA-82134DFAA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5" y="0"/>
            <a:ext cx="12139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86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A992C4-B291-4787-9EFD-740AA9FBD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080"/>
            <a:ext cx="11847921" cy="667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93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AB934D-84BF-44D7-A104-7974CB724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"/>
            <a:ext cx="12182984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02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907CFC-46A6-47A7-9E0A-5EF2C748D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"/>
            <a:ext cx="12182984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71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47E111-0C91-4E2C-9B07-8D7DEAA42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"/>
            <a:ext cx="12182984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06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80565E-28CD-4FE6-87D5-126A3933E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"/>
            <a:ext cx="12182984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60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D29F7D-3F6A-4F05-B48F-AF6BC4EDA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99"/>
            <a:ext cx="12088536" cy="679980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EC9CFD-B3EF-43B0-AA17-3B2748640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844" y="0"/>
            <a:ext cx="3691156" cy="276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34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873D31-ABDD-4E28-B8EF-03F44C794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34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B7E87F-3480-4D6D-AD23-480BBC47F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76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68001F-6B02-4C8F-9A9E-3D0F8C7B6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07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EDA4F8-35F8-4EEE-8873-73BF63304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54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D5523B-4C37-4060-9765-2D8D7A722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165"/>
          <a:stretch/>
        </p:blipFill>
        <p:spPr>
          <a:xfrm>
            <a:off x="76899" y="0"/>
            <a:ext cx="12038202" cy="6925567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C42891C-7DB5-4EAF-97E5-F5E2688EA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Выступали: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7F9B50-5D57-4969-A485-B30A47D77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/>
              <a:t>Смирнова Наталья Леонидовна</a:t>
            </a:r>
            <a:r>
              <a:rPr lang="ru-RU" dirty="0"/>
              <a:t>, доцент кафедры филологического образования ГАОУ ДПО СО «ИРО», кандидат педагогических наук, председатель РПМК по литературе</a:t>
            </a:r>
          </a:p>
          <a:p>
            <a:r>
              <a:rPr lang="ru-RU" b="1" dirty="0"/>
              <a:t>Кучина Татьяна Геннадьевна</a:t>
            </a:r>
            <a:r>
              <a:rPr lang="ru-RU" dirty="0"/>
              <a:t>, профессор кафедры русской литературы Ярославского государственного педагогического университета им. </a:t>
            </a:r>
            <a:r>
              <a:rPr lang="ru-RU" dirty="0" err="1"/>
              <a:t>К.Д.Ушинского</a:t>
            </a:r>
            <a:r>
              <a:rPr lang="ru-RU" dirty="0"/>
              <a:t>, доктор филологических наук, профессор, председатель ЦПМК по литературе</a:t>
            </a:r>
          </a:p>
          <a:p>
            <a:r>
              <a:rPr lang="ru-RU" b="1" dirty="0" err="1"/>
              <a:t>Долинина</a:t>
            </a:r>
            <a:r>
              <a:rPr lang="ru-RU" b="1" dirty="0"/>
              <a:t> Тамара Альбертовна</a:t>
            </a:r>
            <a:r>
              <a:rPr lang="ru-RU" dirty="0"/>
              <a:t>, заведующий кафедрой филологического образования ГАОУ ДПО СО «ИРО»</a:t>
            </a:r>
          </a:p>
          <a:p>
            <a:r>
              <a:rPr lang="ru-RU" b="1" dirty="0"/>
              <a:t>Кочубей Татьяна </a:t>
            </a:r>
            <a:r>
              <a:rPr lang="ru-RU" b="1" dirty="0" err="1"/>
              <a:t>Делеровна</a:t>
            </a:r>
            <a:r>
              <a:rPr lang="ru-RU" dirty="0"/>
              <a:t>, учитель русского языка и литературы МАОУ Гимназия № 2, г. Екатеринбург, почетный работник воспитания и просвещения РФ, член регионального совета </a:t>
            </a:r>
            <a:r>
              <a:rPr lang="ru-RU" dirty="0" err="1"/>
              <a:t>ВсОШ</a:t>
            </a:r>
            <a:endParaRPr lang="ru-RU" dirty="0"/>
          </a:p>
          <a:p>
            <a:r>
              <a:rPr lang="ru-RU" b="1" dirty="0"/>
              <a:t>Алексеева Мария Александровна</a:t>
            </a:r>
            <a:r>
              <a:rPr lang="ru-RU" dirty="0"/>
              <a:t>, заведующий кафедрой филологии СУНЦ ФГАОУ ВО «</a:t>
            </a:r>
            <a:r>
              <a:rPr lang="ru-RU" dirty="0" err="1"/>
              <a:t>УрФУ</a:t>
            </a:r>
            <a:r>
              <a:rPr lang="ru-RU" dirty="0"/>
              <a:t> им. Первого Президента России </a:t>
            </a:r>
            <a:r>
              <a:rPr lang="ru-RU" dirty="0" err="1"/>
              <a:t>Б.Н.Ельцина</a:t>
            </a:r>
            <a:r>
              <a:rPr lang="ru-RU" dirty="0"/>
              <a:t>», доцент кафедры русской и зарубежной литературы УГИ, кандидат филологических наук.</a:t>
            </a:r>
          </a:p>
        </p:txBody>
      </p:sp>
    </p:spTree>
    <p:extLst>
      <p:ext uri="{BB962C8B-B14F-4D97-AF65-F5344CB8AC3E}">
        <p14:creationId xmlns:p14="http://schemas.microsoft.com/office/powerpoint/2010/main" val="2574121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7485E9-0C68-428D-9DA9-462925A8F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20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DA437A-BD21-4418-935F-FDE2266D4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29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506470-BB69-4507-BE1E-1AB24BFCC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81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49F7D2-F711-4F81-AEBC-D31478A81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62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3CFA1B-023D-49F4-9099-DFCD43DDA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940" y="49283"/>
            <a:ext cx="12143233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D29B7A-B227-4525-BBE3-547A6297D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750"/>
            <a:ext cx="6375633" cy="4781725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225307A-C4F8-44AC-BB3A-1B68944E1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414" y="4952649"/>
            <a:ext cx="3932237" cy="1600200"/>
          </a:xfrm>
        </p:spPr>
        <p:txBody>
          <a:bodyPr/>
          <a:lstStyle/>
          <a:p>
            <a:pPr algn="ctr"/>
            <a:r>
              <a:rPr lang="ru-RU" b="1" dirty="0"/>
              <a:t>Кучина </a:t>
            </a:r>
            <a:br>
              <a:rPr lang="ru-RU" b="1" dirty="0"/>
            </a:br>
            <a:r>
              <a:rPr lang="ru-RU" b="1" dirty="0"/>
              <a:t>Татьяна Геннадьевна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C6ABBD7-02B0-4C33-8FA8-CA2BA8AC48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047" y="211821"/>
            <a:ext cx="5145246" cy="599603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Аналитическое задание превратить в частные задания, связанные с критериями. Текст анализируется по заданиям-вопросам.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Подборка текстов по схожим параметрам (по жанру, по теме, по образу героя и т.п.)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Из критериев убрано понятие «оригинальность» (приводит к субъективной оценке работы)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5253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4389EC-B5FA-492B-BAA3-BFF6F553B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8" y="0"/>
            <a:ext cx="12146024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8219F8E-F25A-459D-B567-8110D0D74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Подводя итоги: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F01E12-8ABC-4350-A029-364DDB7BD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Смирнова Наталья Леонидовна:</a:t>
            </a:r>
          </a:p>
          <a:p>
            <a:r>
              <a:rPr lang="ru-RU" dirty="0"/>
              <a:t>О создании постоянно действующего семинара по совместной подготовке обучающихся и педагогов к участию в олимпиаде. Формат смешанный (очно-дистанционный)</a:t>
            </a:r>
          </a:p>
          <a:p>
            <a:r>
              <a:rPr lang="ru-RU" dirty="0"/>
              <a:t>Перед проверкой олимпиадных работ будет вебинар</a:t>
            </a:r>
          </a:p>
          <a:p>
            <a:r>
              <a:rPr lang="ru-RU" dirty="0"/>
              <a:t>Также во время проверки за помощью можно обращаться непосредственно к Наталье Леонидовне</a:t>
            </a:r>
          </a:p>
        </p:txBody>
      </p:sp>
    </p:spTree>
    <p:extLst>
      <p:ext uri="{BB962C8B-B14F-4D97-AF65-F5344CB8AC3E}">
        <p14:creationId xmlns:p14="http://schemas.microsoft.com/office/powerpoint/2010/main" val="1404186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66C367-5476-40EC-86F1-ACB7C718A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87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6F85F5-7C9B-4E4C-8076-A6AE5F04E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459" y="2865045"/>
            <a:ext cx="5780714" cy="1325563"/>
          </a:xfrm>
        </p:spPr>
        <p:txBody>
          <a:bodyPr/>
          <a:lstStyle/>
          <a:p>
            <a:r>
              <a:rPr lang="ru-RU" b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65127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2E0BBE-F1D2-4110-A19A-27B9CEBDE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D2FA45-55FB-411D-80CE-4CA1464F6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329" y="4102216"/>
            <a:ext cx="3495413" cy="262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38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ABDA98-AC23-4976-9240-14592354D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3EA12F-8F45-4B94-B461-6303DEEED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59B4E9-C6DE-4D9E-A740-338A770DE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13703" cy="68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29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A354B5-FCE0-453F-ADC7-5D46DE10E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020493" cy="676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82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5688B4-5EC2-4663-A340-EDFF9AFD1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43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AE85AC-13D4-4D71-BB6C-F0FBF9F42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021424" cy="676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84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C56676-B108-4ECF-A153-5F7BC0275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232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297</Words>
  <Application>Microsoft Office PowerPoint</Application>
  <PresentationFormat>Широкоэкранный</PresentationFormat>
  <Paragraphs>27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Тема Office</vt:lpstr>
      <vt:lpstr>Олимпиада по литературе:  как вырастить победителя и  не промахнуться</vt:lpstr>
      <vt:lpstr>Презентация PowerPoint</vt:lpstr>
      <vt:lpstr>Выступали: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Кучина  Татьяна Геннадьевна</vt:lpstr>
      <vt:lpstr>Подводя итоги: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Олимпиада по литературе:  как вырастить победителя и не промахнуться</dc:title>
  <dc:creator>Елена Олькова</dc:creator>
  <cp:lastModifiedBy>Елена Олькова</cp:lastModifiedBy>
  <cp:revision>16</cp:revision>
  <dcterms:created xsi:type="dcterms:W3CDTF">2024-10-27T11:58:09Z</dcterms:created>
  <dcterms:modified xsi:type="dcterms:W3CDTF">2024-10-27T14:08:15Z</dcterms:modified>
</cp:coreProperties>
</file>