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5" r:id="rId8"/>
    <p:sldId id="262" r:id="rId9"/>
    <p:sldId id="267" r:id="rId10"/>
    <p:sldId id="263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87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6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18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2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77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1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1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9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5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13183D5-BC7D-4F36-ACD1-6B0DD6FD625C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97E415A-F10C-4426-B41A-60A6A26D9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8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342207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Роль школьного музея в </a:t>
            </a:r>
            <a:r>
              <a:rPr lang="ru-RU" sz="5400" dirty="0" err="1" smtClean="0"/>
              <a:t>гражданско</a:t>
            </a:r>
            <a:r>
              <a:rPr lang="ru-RU" sz="5400" dirty="0" smtClean="0"/>
              <a:t> – патриотическом воспитании</a:t>
            </a:r>
            <a:endParaRPr lang="ru-RU" sz="5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43000" y="4142508"/>
            <a:ext cx="9872871" cy="1953491"/>
          </a:xfrm>
        </p:spPr>
        <p:txBody>
          <a:bodyPr/>
          <a:lstStyle/>
          <a:p>
            <a:pPr marL="45720" indent="0" algn="r">
              <a:buNone/>
            </a:pPr>
            <a:r>
              <a:rPr lang="ru-RU" dirty="0" smtClean="0">
                <a:solidFill>
                  <a:schemeClr val="tx1"/>
                </a:solidFill>
              </a:rPr>
              <a:t>Агафонова Ирина Валентиновна,</a:t>
            </a:r>
          </a:p>
          <a:p>
            <a:pPr marL="45720" indent="0" algn="r">
              <a:buNone/>
            </a:pPr>
            <a:r>
              <a:rPr lang="ru-RU" dirty="0" smtClean="0">
                <a:solidFill>
                  <a:schemeClr val="tx1"/>
                </a:solidFill>
              </a:rPr>
              <a:t>Учитель истории и обществознания,</a:t>
            </a:r>
          </a:p>
          <a:p>
            <a:pPr marL="45720" indent="0" algn="r">
              <a:buNone/>
            </a:pPr>
            <a:r>
              <a:rPr lang="ru-RU" dirty="0" smtClean="0">
                <a:solidFill>
                  <a:schemeClr val="tx1"/>
                </a:solidFill>
              </a:rPr>
              <a:t>руководитель школьного музея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4" y="2763980"/>
            <a:ext cx="2123642" cy="377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Сотрудничество с Артемовским историческим музеем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1965960"/>
            <a:ext cx="3895747" cy="2920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66" y="2105891"/>
            <a:ext cx="5347854" cy="40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Патриотические акции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1630350"/>
            <a:ext cx="3552702" cy="26645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71" y="1630350"/>
            <a:ext cx="3904541" cy="2928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46" y="3350623"/>
            <a:ext cx="4293325" cy="3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6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цели и задачи музея: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-  историко-краеведческое и патриотическое воспитание;</a:t>
            </a:r>
          </a:p>
          <a:p>
            <a:r>
              <a:rPr lang="ru-RU" sz="2800" dirty="0">
                <a:solidFill>
                  <a:schemeClr val="tx1"/>
                </a:solidFill>
              </a:rPr>
              <a:t>- поиск и сбор материалов краеведческого характера;</a:t>
            </a:r>
          </a:p>
          <a:p>
            <a:r>
              <a:rPr lang="ru-RU" sz="2800" dirty="0">
                <a:solidFill>
                  <a:schemeClr val="tx1"/>
                </a:solidFill>
              </a:rPr>
              <a:t>- учет и хранение собранных документов, предметов, материалов и их научная проверка, систематизация и методическая обработка;</a:t>
            </a:r>
          </a:p>
          <a:p>
            <a:r>
              <a:rPr lang="ru-RU" sz="2800" dirty="0">
                <a:solidFill>
                  <a:schemeClr val="tx1"/>
                </a:solidFill>
              </a:rPr>
              <a:t>- оформление и экспонирование материалов;</a:t>
            </a:r>
          </a:p>
          <a:p>
            <a:r>
              <a:rPr lang="ru-RU" sz="2800" dirty="0">
                <a:solidFill>
                  <a:schemeClr val="tx1"/>
                </a:solidFill>
              </a:rPr>
              <a:t>- использование материалов музея в учебно-воспитательной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378191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</a:t>
            </a:r>
            <a:r>
              <a:rPr lang="ru-RU" dirty="0" smtClean="0"/>
              <a:t>кскурсионно-массовая </a:t>
            </a:r>
            <a:r>
              <a:rPr lang="ru-RU" dirty="0"/>
              <a:t>работа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328200" y="1795713"/>
            <a:ext cx="3936600" cy="295236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91" y="1465201"/>
            <a:ext cx="3842327" cy="288174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/>
        </p:blipFill>
        <p:spPr>
          <a:xfrm>
            <a:off x="4398278" y="3271893"/>
            <a:ext cx="3362313" cy="2366946"/>
          </a:xfrm>
          <a:prstGeom prst="rect">
            <a:avLst/>
          </a:prstGeom>
          <a:ln w="0"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160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</a:t>
            </a:r>
            <a:r>
              <a:rPr lang="ru-RU" dirty="0" smtClean="0"/>
              <a:t>сторико-краеведческая </a:t>
            </a:r>
            <a:r>
              <a:rPr lang="ru-RU" dirty="0"/>
              <a:t>экскурсия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1143000" y="2057400"/>
            <a:ext cx="4606636" cy="330198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/>
          <a:stretch/>
        </p:blipFill>
        <p:spPr>
          <a:xfrm>
            <a:off x="6381721" y="2057400"/>
            <a:ext cx="4634150" cy="3564240"/>
          </a:xfrm>
          <a:prstGeom prst="rect">
            <a:avLst/>
          </a:prstGeom>
          <a:ln w="0"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62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</a:t>
            </a:r>
            <a:r>
              <a:rPr lang="ru-RU" dirty="0" smtClean="0"/>
              <a:t>кскурсия </a:t>
            </a:r>
            <a:r>
              <a:rPr lang="ru-RU" dirty="0"/>
              <a:t>по музейным экспонатам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9" y="1965960"/>
            <a:ext cx="2271712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1" y="1564178"/>
            <a:ext cx="3408217" cy="2556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84" y="3338946"/>
            <a:ext cx="4156364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0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</a:t>
            </a:r>
            <a:r>
              <a:rPr lang="ru-RU" dirty="0" smtClean="0"/>
              <a:t>сторико-краеведческая </a:t>
            </a:r>
            <a:r>
              <a:rPr lang="ru-RU" dirty="0"/>
              <a:t>экскурсия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/>
        </p:blipFill>
        <p:spPr>
          <a:xfrm>
            <a:off x="378425" y="1758960"/>
            <a:ext cx="3420000" cy="2565360"/>
          </a:xfrm>
          <a:prstGeom prst="rect">
            <a:avLst/>
          </a:prstGeom>
          <a:ln w="0">
            <a:noFill/>
          </a:ln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/>
          <a:stretch/>
        </p:blipFill>
        <p:spPr>
          <a:xfrm rot="5415000">
            <a:off x="4207118" y="2413580"/>
            <a:ext cx="3741318" cy="403860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/>
          <a:stretch/>
        </p:blipFill>
        <p:spPr>
          <a:xfrm>
            <a:off x="8182735" y="1795140"/>
            <a:ext cx="3600360" cy="270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0539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07818"/>
            <a:ext cx="9875520" cy="9559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Проектная деятельность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56" y="972587"/>
            <a:ext cx="3376819" cy="25326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8490" y="2305049"/>
            <a:ext cx="4862945" cy="364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67" y="3695005"/>
            <a:ext cx="3820161" cy="2865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048" y="1946043"/>
            <a:ext cx="5149733" cy="38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Сотрудничество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3" y="276299"/>
            <a:ext cx="3028950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38" y="832348"/>
            <a:ext cx="3228109" cy="2421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95" y="1965960"/>
            <a:ext cx="3433254" cy="2574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40" y="3584864"/>
            <a:ext cx="3532908" cy="26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2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Внеурочная занятость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1" y="1572492"/>
            <a:ext cx="3703780" cy="27778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62" y="3354958"/>
            <a:ext cx="3437195" cy="2427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72" y="3796145"/>
            <a:ext cx="3941548" cy="27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595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77</TotalTime>
  <Words>95</Words>
  <Application>Microsoft Office PowerPoint</Application>
  <PresentationFormat>Широкоэкранный</PresentationFormat>
  <Paragraphs>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Corbel</vt:lpstr>
      <vt:lpstr>Базис</vt:lpstr>
      <vt:lpstr>Роль школьного музея в гражданско – патриотическом воспитании</vt:lpstr>
      <vt:lpstr>Основные цели и задачи музея: </vt:lpstr>
      <vt:lpstr>Экскурсионно-массовая работа</vt:lpstr>
      <vt:lpstr>Историко-краеведческая экскурсия</vt:lpstr>
      <vt:lpstr>Экскурсия по музейным экспонатам</vt:lpstr>
      <vt:lpstr>Историко-краеведческая экскурсия</vt:lpstr>
      <vt:lpstr>Проектная деятельность</vt:lpstr>
      <vt:lpstr>Сотрудничество</vt:lpstr>
      <vt:lpstr>Внеурочная занятость</vt:lpstr>
      <vt:lpstr>Сотрудничество с Артемовским историческим музеем</vt:lpstr>
      <vt:lpstr>Патриотические акции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школьного музея в гражданско – патриотическом воспитании</dc:title>
  <dc:creator>Ирина Валентиновна Агафонова</dc:creator>
  <cp:lastModifiedBy>Ирина Валентиновна Агафонова</cp:lastModifiedBy>
  <cp:revision>9</cp:revision>
  <dcterms:created xsi:type="dcterms:W3CDTF">2024-11-13T03:08:05Z</dcterms:created>
  <dcterms:modified xsi:type="dcterms:W3CDTF">2024-11-13T06:11:32Z</dcterms:modified>
</cp:coreProperties>
</file>