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5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0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8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6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8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9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7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2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5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2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A5434-5500-470A-AE41-500729FC1B89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4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7235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Публичный отчет за  2024-2025 </a:t>
            </a:r>
            <a:r>
              <a:rPr lang="ru-RU" b="1" dirty="0" smtClean="0"/>
              <a:t>г.</a:t>
            </a:r>
            <a:br>
              <a:rPr lang="ru-RU" b="1" dirty="0" smtClean="0"/>
            </a:br>
            <a:r>
              <a:rPr lang="ru-RU" b="1" dirty="0" smtClean="0">
                <a:latin typeface="Liberation Serif" panose="02020603050405020304" pitchFamily="18" charset="0"/>
              </a:rPr>
              <a:t>ММО </a:t>
            </a:r>
            <a:r>
              <a:rPr lang="ru-RU" b="1" dirty="0">
                <a:latin typeface="Liberation Serif" panose="02020603050405020304" pitchFamily="18" charset="0"/>
              </a:rPr>
              <a:t>учителей обществоведческих </a:t>
            </a:r>
            <a:r>
              <a:rPr lang="ru-RU" b="1" dirty="0" smtClean="0">
                <a:latin typeface="Liberation Serif" panose="02020603050405020304" pitchFamily="18" charset="0"/>
              </a:rPr>
              <a:t>дисциплин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353862" y="4538187"/>
            <a:ext cx="2563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Liberation Serif" panose="02020603050405020304" pitchFamily="18" charset="0"/>
              </a:rPr>
              <a:t>Руководитель:</a:t>
            </a:r>
            <a:endParaRPr lang="ru-RU" sz="2400" b="1" dirty="0">
              <a:latin typeface="Liberation Serif" panose="02020603050405020304" pitchFamily="18" charset="0"/>
            </a:endParaRPr>
          </a:p>
          <a:p>
            <a:r>
              <a:rPr lang="ru-RU" sz="2400" b="1" dirty="0" smtClean="0">
                <a:latin typeface="Liberation Serif" panose="02020603050405020304" pitchFamily="18" charset="0"/>
              </a:rPr>
              <a:t>Абакумова Татьяна Владимировна</a:t>
            </a:r>
            <a:endParaRPr lang="ru-RU" sz="2400" b="1" dirty="0">
              <a:latin typeface="Liberation Serif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72" y="5923181"/>
            <a:ext cx="803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9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3" name="Прямоугольник 2"/>
          <p:cNvSpPr/>
          <p:nvPr/>
        </p:nvSpPr>
        <p:spPr>
          <a:xfrm>
            <a:off x="989351" y="2819849"/>
            <a:ext cx="2428406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адачи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9253" y="365125"/>
            <a:ext cx="80047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«Непрерывное образование педагога в инновационном пространстве – основа достижения современного качества образования и воспитания в условиях реализации обновленных ФГОС, ФОП и приоритетного проекта «Образование»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4774" y="3275128"/>
            <a:ext cx="54714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Заседания, единые метод. дни: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Работа </a:t>
            </a:r>
            <a:r>
              <a:rPr lang="ru-RU" sz="2800" dirty="0"/>
              <a:t>с информационными ресурсами на уроках истории и обществознания </a:t>
            </a:r>
            <a:endParaRPr lang="ru-RU" sz="2800" dirty="0" smtClean="0"/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Социальное партнерство в работе учителей истории и обществознания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36303" y="2819850"/>
            <a:ext cx="67305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Муниципальные мероприятия:</a:t>
            </a:r>
          </a:p>
          <a:p>
            <a:pPr marL="342900" indent="-342900">
              <a:buAutoNum type="arabicPeriod"/>
            </a:pPr>
            <a:r>
              <a:rPr lang="ru-RU" sz="2800" dirty="0"/>
              <a:t>П</a:t>
            </a:r>
            <a:r>
              <a:rPr lang="ru-RU" sz="2800" dirty="0" smtClean="0"/>
              <a:t>олитические дебаты старшеклассников «Семья – конституционная ценность Российской Федерации»</a:t>
            </a: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 Интеллектуальная историческая игра «Колесо истории», посвященная 80-летию Победы в Великой Отечественной войне  «Битва за Берлин»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568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Посещаемость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9332" y="1349116"/>
            <a:ext cx="449704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50 - 65</a:t>
            </a:r>
            <a:r>
              <a:rPr lang="ru-RU" sz="4000" dirty="0" smtClean="0"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un9-14.userapi.com/s/v1/ig2/bAeIPw7rVaIyqBk9AVjMNlNI9JhOEQKQjIO_QIduvpogugrtxKc40AfxDcpiu5F0ly4PgqikaWFyG2ydKI-RuKV7.jpg?quality=95&amp;as=32x43,48x64,72x96,108x144,160x213,240x320,360x480,480x640,540x720,640x853,720x960,1080x1440,1200x1600&amp;from=bu&amp;u=SnHNDA7iNR5AKymu3JcrufQnmWbA7WiBgsC6xELjfaw&amp;cs=1200x1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0" y="2068668"/>
            <a:ext cx="3591999" cy="478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un9-7.userapi.com/s/v1/if2/tZpZ0dmlHQMAcy-ilfbexTtJR_ggPFWJJ61gXHXsLaixvt10J8ibPcOBjWQnzmrR0_O-o6pD49bAQVIIcnvKHwfB.jpg?quality=95&amp;as=32x24,48x36,72x54,108x81,160x120,240x179,360x269,480x359,540x404,640x478,720x538,1080x807,1280x957,1440x1077,2560x1914&amp;from=bu&amp;u=qV64wbprUf7hG-UvYqdBrUMWb4DtXfQo5aFNqJINOc4&amp;cs=1280x9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06" y="3356436"/>
            <a:ext cx="4683387" cy="350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sun9-24.userapi.com/s/v1/if2/DlZ8q8_qZtWGXFU5_3oyxJBLRCBruoBNEY-KQc5jCYX3PPzQeD9ba1enCRixRG5ytT2lROHgeX5DMDMm-w695h-F.jpg?quality=95&amp;as=32x24,48x36,72x54,108x81,160x120,240x179,360x269,480x359,540x404,640x478,720x538,1080x807,1280x957,1440x1077,2560x1914&amp;from=bu&amp;u=osHYyMsrzLt-QvyCIoDGcpHUGSFuECtmagN5Wz67vQk&amp;cs=1280x9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633" y="86740"/>
            <a:ext cx="4896368" cy="36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9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675" y="365125"/>
            <a:ext cx="7345181" cy="1325563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и мероприятия, формы и их </a:t>
            </a:r>
            <a:r>
              <a:rPr lang="ru-RU" sz="4000" dirty="0" smtClean="0"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</a:t>
            </a:r>
            <a:endParaRPr lang="ru-RU" sz="4000" dirty="0"/>
          </a:p>
        </p:txBody>
      </p:sp>
      <p:pic>
        <p:nvPicPr>
          <p:cNvPr id="2052" name="Picture 4" descr="https://sun9-18.userapi.com/s/v1/if2/IzXlaz_d_FkEwy40Mch_fvPerioElwFPMnaZRfNSmSuabf4vzSoAEvJkWmVKrgMUozpHs8CeZ6Hkba9lfemNceEK.jpg?quality=95&amp;as=32x24,48x36,72x54,108x81,160x120,240x179,360x269,480x359,540x404,640x478,720x538,1080x807,1280x957,1440x1077,2560x1914&amp;from=bu&amp;u=l_7ZMz5PbGXIQA_P9pb6OgXf-U0MvMc_nOPTVP1FPNE&amp;cs=1280x9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69" y="-919266"/>
            <a:ext cx="5059130" cy="37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4538" y="1843790"/>
            <a:ext cx="575622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Заседания ММО, </a:t>
            </a:r>
            <a:r>
              <a:rPr lang="ru-RU" sz="2000" b="1" dirty="0"/>
              <a:t>единые метод. дни:</a:t>
            </a:r>
          </a:p>
          <a:p>
            <a:pPr marL="342900" indent="-342900">
              <a:buAutoNum type="arabicPeriod"/>
            </a:pPr>
            <a:r>
              <a:rPr lang="ru-RU" sz="2000" dirty="0"/>
              <a:t>Работа с информационными ресурсами на уроках истории и обществознания 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000" dirty="0"/>
              <a:t>Социальное партнерство в работе учителей истории и </a:t>
            </a:r>
            <a:r>
              <a:rPr lang="ru-RU" sz="2000" dirty="0" smtClean="0"/>
              <a:t>обществознания</a:t>
            </a:r>
          </a:p>
          <a:p>
            <a:pPr marL="342900" indent="-342900">
              <a:buAutoNum type="arabicPeriod"/>
            </a:pPr>
            <a:endParaRPr lang="ru-RU" sz="2000" dirty="0"/>
          </a:p>
          <a:p>
            <a:r>
              <a:rPr lang="ru-RU" sz="2000" b="1" dirty="0" smtClean="0"/>
              <a:t>Муниципальные мероприятия:</a:t>
            </a:r>
          </a:p>
          <a:p>
            <a:pPr marL="342900" indent="-342900">
              <a:buAutoNum type="arabicPeriod"/>
            </a:pPr>
            <a:r>
              <a:rPr lang="ru-RU" sz="2000" dirty="0"/>
              <a:t>Политические дебаты старшеклассников «Семья – конституционная ценность Российской Федерации»</a:t>
            </a:r>
          </a:p>
          <a:p>
            <a:pPr marL="342900" indent="-342900">
              <a:buAutoNum type="arabicPeriod"/>
            </a:pPr>
            <a:r>
              <a:rPr lang="ru-RU" sz="2000" dirty="0"/>
              <a:t> Интеллектуальная историческая игра «Колесо истории», посвященная 80-летию Победы в Великой Отечественной войне  «Битва за Берлин»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1" name="Picture 2" descr="https://sun9-53.userapi.com/s/v1/if2/arBIENc_pTUoEw027uyoxNnJ15bWzOW8CSYuoxHSrhdkcb1Shyz41HTFJ6_Jhdr2gpaV7dqFzLuubsfFuL5d65TC.jpg?quality=95&amp;as=32x21,48x32,72x48,108x72,160x107,240x160,360x240,480x320,540x360,640x427,720x480,900x600&amp;from=bu&amp;u=ZZBr2isb1hWMCROvp9RpJStjzUOb67ljlKn6CIPlUPI&amp;cs=900x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89" y="2863225"/>
            <a:ext cx="5688611" cy="37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230" y="634948"/>
            <a:ext cx="10515600" cy="1325563"/>
          </a:xfrm>
        </p:spPr>
        <p:txBody>
          <a:bodyPr/>
          <a:lstStyle/>
          <a:p>
            <a:r>
              <a:rPr lang="ru-RU" dirty="0" smtClean="0"/>
              <a:t>Проблемы </a:t>
            </a:r>
            <a:endParaRPr lang="ru-RU" dirty="0"/>
          </a:p>
        </p:txBody>
      </p:sp>
      <p:pic>
        <p:nvPicPr>
          <p:cNvPr id="7" name="Picture 6" descr="https://sun9-30.userapi.com/s/v1/if2/9pG7B19_dQqQPc-pjar-hEIe5tJQhTsCzTzffFk6TEspba3F6k0sLmjADtRH0g6LHIf9Y9c2BSYs6bE_HwCzUgvO.jpg?quality=95&amp;as=32x24,48x36,72x54,108x81,160x120,240x179,360x269,480x359,540x404,640x478,720x538,1080x807,1280x957,1440x1077,2560x1914&amp;from=bu&amp;u=0k_cq8iFg9vq4tXNEcDYkDNw1LcHWdZ_cApWS7MPKOw&amp;cs=1280x9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3" y="2333909"/>
            <a:ext cx="6051030" cy="452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un9-52.userapi.com/impg/naMSAi4wZNE1UfYl0ohJPvVCzKCdB8G_Dwfq0g/mTMhck2MGEc.jpg?size=1280x960&amp;quality=95&amp;sign=992fded3b837fb7824af586659c498a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02" y="42029"/>
            <a:ext cx="6401198" cy="42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9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Перспективы</a:t>
            </a:r>
            <a:r>
              <a:rPr lang="ru-RU" dirty="0"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</a:t>
            </a:r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idx="1"/>
          </p:nvPr>
        </p:nvSpPr>
        <p:spPr>
          <a:xfrm>
            <a:off x="4643253" y="1389413"/>
            <a:ext cx="6710547" cy="47875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Внедрение изменений в программы преподавания курса истории и обществознания в 2025-2026 уч. г.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Организация методической помощи в подготовке к ВСОШ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Политические дебаты старшеклассников</a:t>
            </a:r>
            <a:endParaRPr lang="ru-RU" sz="2400" dirty="0"/>
          </a:p>
        </p:txBody>
      </p:sp>
      <p:pic>
        <p:nvPicPr>
          <p:cNvPr id="10" name="Picture 8" descr="https://sun9-77.userapi.com/s/v1/if2/B8U0GB96xA0E5hJDtYoTaExwLArwG9nLS7pyUB28fA0A4PDFD4q8X8BHvaGRovJ_KnldyxBFtRYI-uhovNS1OQsr.jpg?quality=95&amp;as=32x21,48x32,72x48,108x72,160x107,240x160,360x240,480x320,540x360,640x427,720x480,900x600&amp;from=bu&amp;u=vIrKBkojiZtGteKKs4sNDgnyRmZvK8aL5-V6f5caPX0&amp;cs=900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4" y="1840675"/>
            <a:ext cx="4078007" cy="271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22.userapi.com/impg/7IrlKeDbfhs2f3RHPdyIT3JqsySqGrIFBCDz5A/UJYmaSLt4y8.jpg?size=1280x720&amp;quality=95&amp;sign=98adba6e4bb8793efc57468f745ccb70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31" y="3865418"/>
            <a:ext cx="5320145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201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Liberation Serif</vt:lpstr>
      <vt:lpstr>Times New Roman</vt:lpstr>
      <vt:lpstr>Wingdings</vt:lpstr>
      <vt:lpstr>Тема Office</vt:lpstr>
      <vt:lpstr>Публичный отчет за  2024-2025 г. ММО учителей обществоведческих дисциплин</vt:lpstr>
      <vt:lpstr>Презентация PowerPoint</vt:lpstr>
      <vt:lpstr>Посещаемость </vt:lpstr>
      <vt:lpstr>Основные направления и мероприятия, формы и их эффективность</vt:lpstr>
      <vt:lpstr>Проблемы </vt:lpstr>
      <vt:lpstr>Перспективы, планирование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user215</cp:lastModifiedBy>
  <cp:revision>16</cp:revision>
  <dcterms:created xsi:type="dcterms:W3CDTF">2022-01-21T11:27:25Z</dcterms:created>
  <dcterms:modified xsi:type="dcterms:W3CDTF">2025-04-28T10:04:08Z</dcterms:modified>
</cp:coreProperties>
</file>