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725" r:id="rId3"/>
    <p:sldId id="717" r:id="rId4"/>
    <p:sldId id="727" r:id="rId5"/>
    <p:sldId id="719" r:id="rId6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B172E7-38DA-49C2-8C33-C8F9BC4957E3}">
          <p14:sldIdLst>
            <p14:sldId id="267"/>
            <p14:sldId id="725"/>
            <p14:sldId id="717"/>
            <p14:sldId id="727"/>
            <p14:sldId id="7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E3917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412" autoAdjust="0"/>
  </p:normalViewPr>
  <p:slideViewPr>
    <p:cSldViewPr>
      <p:cViewPr varScale="1">
        <p:scale>
          <a:sx n="62" d="100"/>
          <a:sy n="62" d="100"/>
        </p:scale>
        <p:origin x="4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A631-D0B0-4ACA-9469-CCA16F29B868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C1FF-8F07-4F67-92DF-2C5DA9D98B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4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B817B-D0CD-475E-AB0E-9F8EA1DC8FD6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94FEC-AA5B-457D-9202-E43FC97531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4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7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7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7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4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0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3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67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FAE7-21E2-4981-83D4-BAFACC1D224E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BF4E-00B3-4B12-AB8A-2EC58329B4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7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35871"/>
            <a:ext cx="8682020" cy="2781751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образования Артемовского городского округа </a:t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автономное образовательное учреждение </a:t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«Лицей №21» 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682020" cy="1296143"/>
          </a:xfrm>
          <a:noFill/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Муниципальный ресурсный информационно – методический центр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8506" y="6165306"/>
            <a:ext cx="2307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28.10.2024г.</a:t>
            </a:r>
            <a:endParaRPr lang="ru-RU" sz="3200" b="1" dirty="0">
              <a:solidFill>
                <a:srgbClr val="00006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255161"/>
            <a:ext cx="2371779" cy="15442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26" y="-4763"/>
            <a:ext cx="2609850" cy="1752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180" y="0"/>
            <a:ext cx="1718810" cy="203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5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880347" cy="484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8012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+mj-lt"/>
              </a:rPr>
              <a:t>Страница ресурсного центра на сайте</a:t>
            </a:r>
          </a:p>
          <a:p>
            <a:pPr algn="ctr"/>
            <a:r>
              <a:rPr lang="ru-RU" sz="3600" b="1" i="1" dirty="0" smtClean="0">
                <a:latin typeface="+mj-lt"/>
              </a:rPr>
              <a:t> МАОУ «Лицей №21» </a:t>
            </a:r>
            <a:endParaRPr lang="ru-RU" sz="36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235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Тема заседания ММО</a:t>
            </a:r>
            <a:endParaRPr lang="ru-RU" sz="32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551837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59586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«Развитие речи обучающихся как одна из основных задач формирования читательской компетентности младших школьников»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8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Повестка:</a:t>
            </a:r>
            <a:endParaRPr lang="ru-RU" sz="3600" b="1" i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dirty="0" smtClean="0"/>
              <a:t>1</a:t>
            </a:r>
            <a:r>
              <a:rPr lang="ru-RU" dirty="0"/>
              <a:t>Развитие речи обучающихся как одна из основных задач формирования читательской компетентности младших школьников. </a:t>
            </a:r>
          </a:p>
          <a:p>
            <a:pPr marL="0" lvl="0" indent="0">
              <a:buNone/>
            </a:pPr>
            <a:r>
              <a:rPr lang="ru-RU" dirty="0" smtClean="0"/>
              <a:t>2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/>
              <a:t>Работа со словарем как способ формирования читательской грамотности младших школьников.</a:t>
            </a:r>
          </a:p>
          <a:p>
            <a:pPr marL="0" lvl="0" indent="0">
              <a:buNone/>
            </a:pPr>
            <a:r>
              <a:rPr lang="ru-RU" dirty="0" smtClean="0"/>
              <a:t>3. </a:t>
            </a:r>
            <a:r>
              <a:rPr lang="ru-RU" dirty="0"/>
              <a:t>Эффективные приемы работы по формированию читательской грамотности.</a:t>
            </a:r>
          </a:p>
          <a:p>
            <a:pPr marL="0" lvl="0" indent="0">
              <a:buNone/>
            </a:pPr>
            <a:r>
              <a:rPr lang="ru-RU" dirty="0" smtClean="0"/>
              <a:t> 4. </a:t>
            </a:r>
            <a:r>
              <a:rPr lang="ru-RU" dirty="0"/>
              <a:t>Чтение с увлечением. Игровые технологии при обучении чтению.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14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3252"/>
            <a:ext cx="8650550" cy="649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59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7634</TotalTime>
  <Words>96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Управление образования Артемовского городского округа  Муниципальное автономное образовательное учреждение  «Лицей №21» </vt:lpstr>
      <vt:lpstr>Презентация PowerPoint</vt:lpstr>
      <vt:lpstr>Презентация PowerPoint</vt:lpstr>
      <vt:lpstr>Повестка: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Слаушевская Юлия Валерьевна</dc:creator>
  <cp:lastModifiedBy>User</cp:lastModifiedBy>
  <cp:revision>656</cp:revision>
  <dcterms:created xsi:type="dcterms:W3CDTF">2012-08-23T07:02:40Z</dcterms:created>
  <dcterms:modified xsi:type="dcterms:W3CDTF">2025-02-25T14:59:05Z</dcterms:modified>
</cp:coreProperties>
</file>