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7" r:id="rId2"/>
    <p:sldId id="725" r:id="rId3"/>
    <p:sldId id="717" r:id="rId4"/>
    <p:sldId id="727" r:id="rId5"/>
    <p:sldId id="719" r:id="rId6"/>
  </p:sldIdLst>
  <p:sldSz cx="9144000" cy="6858000" type="screen4x3"/>
  <p:notesSz cx="6791325" cy="99218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2B172E7-38DA-49C2-8C33-C8F9BC4957E3}">
          <p14:sldIdLst>
            <p14:sldId id="267"/>
            <p14:sldId id="725"/>
            <p14:sldId id="717"/>
            <p14:sldId id="727"/>
            <p14:sldId id="7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2E3917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8412" autoAdjust="0"/>
  </p:normalViewPr>
  <p:slideViewPr>
    <p:cSldViewPr>
      <p:cViewPr varScale="1">
        <p:scale>
          <a:sx n="62" d="100"/>
          <a:sy n="62" d="100"/>
        </p:scale>
        <p:origin x="48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908" cy="4960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6846" y="0"/>
            <a:ext cx="2942908" cy="4960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66A631-D0B0-4ACA-9469-CCA16F29B868}" type="datetimeFigureOut">
              <a:rPr lang="ru-RU" smtClean="0"/>
              <a:pPr/>
              <a:t>25.02.2025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4059"/>
            <a:ext cx="2942908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6846" y="9424059"/>
            <a:ext cx="2942908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C1FF-8F07-4F67-92DF-2C5DA9D98B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744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908" cy="4960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6846" y="0"/>
            <a:ext cx="2942908" cy="4960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B817B-D0CD-475E-AB0E-9F8EA1DC8FD6}" type="datetimeFigureOut">
              <a:rPr lang="ru-RU" smtClean="0"/>
              <a:pPr/>
              <a:t>25.02.2025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133" y="4712891"/>
            <a:ext cx="5433060" cy="446484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4059"/>
            <a:ext cx="2942908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6846" y="9424059"/>
            <a:ext cx="2942908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F94FEC-AA5B-457D-9202-E43FC97531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646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FAE7-21E2-4981-83D4-BAFACC1D224E}" type="datetimeFigureOut">
              <a:rPr lang="ru-RU" smtClean="0"/>
              <a:pPr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BF4E-00B3-4B12-AB8A-2EC58329B4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972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FAE7-21E2-4981-83D4-BAFACC1D224E}" type="datetimeFigureOut">
              <a:rPr lang="ru-RU" smtClean="0"/>
              <a:pPr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BF4E-00B3-4B12-AB8A-2EC58329B4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422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FAE7-21E2-4981-83D4-BAFACC1D224E}" type="datetimeFigureOut">
              <a:rPr lang="ru-RU" smtClean="0"/>
              <a:pPr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BF4E-00B3-4B12-AB8A-2EC58329B4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18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FAE7-21E2-4981-83D4-BAFACC1D224E}" type="datetimeFigureOut">
              <a:rPr lang="ru-RU" smtClean="0"/>
              <a:pPr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BF4E-00B3-4B12-AB8A-2EC58329B4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475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FAE7-21E2-4981-83D4-BAFACC1D224E}" type="datetimeFigureOut">
              <a:rPr lang="ru-RU" smtClean="0"/>
              <a:pPr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BF4E-00B3-4B12-AB8A-2EC58329B4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8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FAE7-21E2-4981-83D4-BAFACC1D224E}" type="datetimeFigureOut">
              <a:rPr lang="ru-RU" smtClean="0"/>
              <a:pPr/>
              <a:t>25.02.2025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BF4E-00B3-4B12-AB8A-2EC58329B4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79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FAE7-21E2-4981-83D4-BAFACC1D224E}" type="datetimeFigureOut">
              <a:rPr lang="ru-RU" smtClean="0"/>
              <a:pPr/>
              <a:t>25.02.2025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BF4E-00B3-4B12-AB8A-2EC58329B4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871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FAE7-21E2-4981-83D4-BAFACC1D224E}" type="datetimeFigureOut">
              <a:rPr lang="ru-RU" smtClean="0"/>
              <a:pPr/>
              <a:t>25.02.2025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BF4E-00B3-4B12-AB8A-2EC58329B4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94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FAE7-21E2-4981-83D4-BAFACC1D224E}" type="datetimeFigureOut">
              <a:rPr lang="ru-RU" smtClean="0"/>
              <a:pPr/>
              <a:t>25.02.2025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BF4E-00B3-4B12-AB8A-2EC58329B4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909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FAE7-21E2-4981-83D4-BAFACC1D224E}" type="datetimeFigureOut">
              <a:rPr lang="ru-RU" smtClean="0"/>
              <a:pPr/>
              <a:t>25.02.2025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BF4E-00B3-4B12-AB8A-2EC58329B4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630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FAE7-21E2-4981-83D4-BAFACC1D224E}" type="datetimeFigureOut">
              <a:rPr lang="ru-RU" smtClean="0"/>
              <a:pPr/>
              <a:t>25.02.2025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BF4E-00B3-4B12-AB8A-2EC58329B4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674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2FAE7-21E2-4981-83D4-BAFACC1D224E}" type="datetimeFigureOut">
              <a:rPr lang="ru-RU" smtClean="0"/>
              <a:pPr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6BF4E-00B3-4B12-AB8A-2EC58329B4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575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035871"/>
            <a:ext cx="8682020" cy="2781751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Управление образования Артемовского городского округа </a:t>
            </a:r>
            <a:b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Муниципальное автономное образовательное учреждение </a:t>
            </a:r>
            <a:b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«Лицей №21» </a:t>
            </a:r>
            <a:endParaRPr lang="ru-RU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581128"/>
            <a:ext cx="8682020" cy="1296143"/>
          </a:xfrm>
          <a:noFill/>
          <a:effectLst/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solidFill>
                  <a:srgbClr val="00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000" b="1" i="1" dirty="0">
                <a:solidFill>
                  <a:srgbClr val="000066"/>
                </a:solidFill>
              </a:rPr>
              <a:t> </a:t>
            </a:r>
            <a:r>
              <a:rPr lang="ru-RU" sz="3600" b="1" i="1" dirty="0" smtClean="0">
                <a:solidFill>
                  <a:schemeClr val="tx1"/>
                </a:solidFill>
              </a:rPr>
              <a:t>Муниципальный ресурсный информационно – методический центр</a:t>
            </a:r>
            <a:endParaRPr lang="ru-RU" sz="3600" dirty="0">
              <a:solidFill>
                <a:schemeClr val="tx1"/>
              </a:solidFill>
            </a:endParaRPr>
          </a:p>
          <a:p>
            <a:endParaRPr lang="ru-RU" sz="40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98506" y="6165306"/>
            <a:ext cx="2307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0066"/>
                </a:solidFill>
              </a:rPr>
              <a:t>28.10.2024г.</a:t>
            </a:r>
            <a:endParaRPr lang="ru-RU" sz="3200" b="1" dirty="0">
              <a:solidFill>
                <a:srgbClr val="000066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880" y="255161"/>
            <a:ext cx="2371779" cy="154421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526" y="-4763"/>
            <a:ext cx="2609850" cy="17526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3180" y="0"/>
            <a:ext cx="1718810" cy="203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558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556792"/>
            <a:ext cx="6880347" cy="4841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5536" y="280120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latin typeface="+mj-lt"/>
              </a:rPr>
              <a:t>Страница ресурсного центра на сайте</a:t>
            </a:r>
          </a:p>
          <a:p>
            <a:pPr algn="ctr"/>
            <a:r>
              <a:rPr lang="ru-RU" sz="3600" b="1" i="1" dirty="0" smtClean="0">
                <a:latin typeface="+mj-lt"/>
              </a:rPr>
              <a:t> МАОУ «Лицей №21» </a:t>
            </a:r>
            <a:endParaRPr lang="ru-RU" sz="36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82359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052736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/>
              <a:t>Тема заседания ММО</a:t>
            </a:r>
            <a:endParaRPr lang="ru-RU" sz="3200" b="1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2551837"/>
            <a:ext cx="80648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i="1" dirty="0"/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2759586"/>
            <a:ext cx="756084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«Развитие речи обучающихся как одна из основных задач формирования читательской компетентности младших школьников»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780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/>
              <a:t>Повестка:</a:t>
            </a:r>
            <a:endParaRPr lang="ru-RU" sz="3600" b="1" i="1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ru-RU" dirty="0" smtClean="0"/>
              <a:t>1</a:t>
            </a:r>
            <a:r>
              <a:rPr lang="ru-RU" dirty="0"/>
              <a:t>Развитие речи обучающихся как одна из основных задач формирования читательской компетентности младших школьников. </a:t>
            </a:r>
          </a:p>
          <a:p>
            <a:pPr marL="0" lvl="0" indent="0">
              <a:buNone/>
            </a:pPr>
            <a:r>
              <a:rPr lang="ru-RU" dirty="0" smtClean="0"/>
              <a:t>2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dirty="0"/>
              <a:t>Работа со словарем как способ формирования читательской грамотности младших школьников.</a:t>
            </a:r>
          </a:p>
          <a:p>
            <a:pPr marL="0" lvl="0" indent="0">
              <a:buNone/>
            </a:pPr>
            <a:r>
              <a:rPr lang="ru-RU" dirty="0" smtClean="0"/>
              <a:t>3. </a:t>
            </a:r>
            <a:r>
              <a:rPr lang="ru-RU" dirty="0"/>
              <a:t>Эффективные приемы работы по формированию читательской грамотности.</a:t>
            </a:r>
          </a:p>
          <a:p>
            <a:pPr marL="0" lvl="0" indent="0">
              <a:buNone/>
            </a:pPr>
            <a:r>
              <a:rPr lang="ru-RU" dirty="0" smtClean="0"/>
              <a:t> 4. </a:t>
            </a:r>
            <a:r>
              <a:rPr lang="ru-RU" dirty="0"/>
              <a:t>Чтение с увлечением. Игровые технологии при обучении чтению.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1147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3252"/>
            <a:ext cx="8650550" cy="6498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559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7634</TotalTime>
  <Words>96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Тема Office</vt:lpstr>
      <vt:lpstr>Управление образования Артемовского городского округа  Муниципальное автономное образовательное учреждение  «Лицей №21» </vt:lpstr>
      <vt:lpstr>Презентация PowerPoint</vt:lpstr>
      <vt:lpstr>Презентация PowerPoint</vt:lpstr>
      <vt:lpstr>Повестка: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Слаушевская Юлия Валерьевна</dc:creator>
  <cp:lastModifiedBy>User</cp:lastModifiedBy>
  <cp:revision>656</cp:revision>
  <dcterms:created xsi:type="dcterms:W3CDTF">2012-08-23T07:02:40Z</dcterms:created>
  <dcterms:modified xsi:type="dcterms:W3CDTF">2025-02-25T14:59:05Z</dcterms:modified>
</cp:coreProperties>
</file>