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41" r:id="rId2"/>
    <p:sldId id="258" r:id="rId3"/>
    <p:sldId id="329" r:id="rId4"/>
    <p:sldId id="337" r:id="rId5"/>
    <p:sldId id="288" r:id="rId6"/>
    <p:sldId id="290" r:id="rId7"/>
    <p:sldId id="304" r:id="rId8"/>
    <p:sldId id="309" r:id="rId9"/>
    <p:sldId id="301" r:id="rId10"/>
    <p:sldId id="302" r:id="rId11"/>
    <p:sldId id="327" r:id="rId12"/>
    <p:sldId id="316" r:id="rId13"/>
    <p:sldId id="322" r:id="rId14"/>
    <p:sldId id="269" r:id="rId15"/>
    <p:sldId id="312" r:id="rId16"/>
    <p:sldId id="333" r:id="rId17"/>
    <p:sldId id="330" r:id="rId18"/>
    <p:sldId id="264" r:id="rId19"/>
    <p:sldId id="266" r:id="rId20"/>
    <p:sldId id="311" r:id="rId21"/>
    <p:sldId id="294" r:id="rId22"/>
    <p:sldId id="305" r:id="rId23"/>
    <p:sldId id="306" r:id="rId24"/>
    <p:sldId id="291" r:id="rId25"/>
    <p:sldId id="262" r:id="rId26"/>
    <p:sldId id="336" r:id="rId27"/>
    <p:sldId id="274" r:id="rId28"/>
    <p:sldId id="286" r:id="rId29"/>
    <p:sldId id="282" r:id="rId30"/>
    <p:sldId id="263" r:id="rId31"/>
    <p:sldId id="260" r:id="rId32"/>
    <p:sldId id="261" r:id="rId33"/>
    <p:sldId id="256" r:id="rId34"/>
    <p:sldId id="281" r:id="rId35"/>
    <p:sldId id="283" r:id="rId36"/>
    <p:sldId id="284" r:id="rId37"/>
    <p:sldId id="289" r:id="rId38"/>
    <p:sldId id="319" r:id="rId39"/>
    <p:sldId id="331" r:id="rId40"/>
    <p:sldId id="307" r:id="rId41"/>
    <p:sldId id="339" r:id="rId42"/>
    <p:sldId id="310" r:id="rId43"/>
    <p:sldId id="297" r:id="rId44"/>
    <p:sldId id="338" r:id="rId45"/>
    <p:sldId id="273" r:id="rId46"/>
    <p:sldId id="313" r:id="rId47"/>
    <p:sldId id="314" r:id="rId48"/>
    <p:sldId id="325" r:id="rId49"/>
    <p:sldId id="257" r:id="rId50"/>
    <p:sldId id="332" r:id="rId51"/>
    <p:sldId id="335" r:id="rId52"/>
    <p:sldId id="334" r:id="rId53"/>
    <p:sldId id="259" r:id="rId54"/>
    <p:sldId id="315" r:id="rId55"/>
    <p:sldId id="270" r:id="rId56"/>
    <p:sldId id="279" r:id="rId57"/>
    <p:sldId id="320" r:id="rId58"/>
    <p:sldId id="328" r:id="rId59"/>
    <p:sldId id="321" r:id="rId60"/>
    <p:sldId id="317" r:id="rId61"/>
    <p:sldId id="299" r:id="rId62"/>
    <p:sldId id="278" r:id="rId63"/>
    <p:sldId id="296" r:id="rId64"/>
    <p:sldId id="292" r:id="rId65"/>
    <p:sldId id="287" r:id="rId66"/>
    <p:sldId id="285" r:id="rId67"/>
    <p:sldId id="280" r:id="rId68"/>
    <p:sldId id="295" r:id="rId69"/>
    <p:sldId id="308" r:id="rId70"/>
    <p:sldId id="324" r:id="rId71"/>
    <p:sldId id="265" r:id="rId72"/>
    <p:sldId id="272" r:id="rId73"/>
    <p:sldId id="277" r:id="rId74"/>
    <p:sldId id="275" r:id="rId75"/>
    <p:sldId id="268" r:id="rId76"/>
    <p:sldId id="298" r:id="rId77"/>
    <p:sldId id="323" r:id="rId78"/>
    <p:sldId id="326" r:id="rId79"/>
    <p:sldId id="271" r:id="rId80"/>
    <p:sldId id="276" r:id="rId81"/>
    <p:sldId id="293" r:id="rId82"/>
    <p:sldId id="267" r:id="rId83"/>
    <p:sldId id="303" r:id="rId84"/>
    <p:sldId id="300" r:id="rId85"/>
    <p:sldId id="318" r:id="rId86"/>
    <p:sldId id="340" r:id="rId8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11311-17A6-422C-AC2B-42B0735F4112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ADBCA-CD55-44B8-86F3-B75484ED6C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4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ADBCA-CD55-44B8-86F3-B75484ED6CBD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1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9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39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9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0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01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0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8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15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5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7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6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CC63D-FAD6-41DB-8962-6E936D48A81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52ABA-21AD-4097-8FD3-9D13A1C2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46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107" y="386862"/>
            <a:ext cx="11517923" cy="242667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Августовская педагогическая конференция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27.08.2025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108" y="2954214"/>
            <a:ext cx="11857892" cy="390378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332"/>
            <a:ext cx="2698595" cy="1656206"/>
          </a:xfrm>
          <a:prstGeom prst="rect">
            <a:avLst/>
          </a:prstGeom>
        </p:spPr>
      </p:pic>
      <p:pic>
        <p:nvPicPr>
          <p:cNvPr id="6" name="Picture 2" descr="https://sun9-79.userapi.com/impg/30b0siElCn1g5DBJR6tw7EQdKUdIo3AD0ETr1A/Il3DiqRc1Ng.jpg?size=400x400&amp;quality=95&amp;sign=33674f73f54f823c129cb88b1987332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61" y="1326569"/>
            <a:ext cx="1486969" cy="148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" y="2954214"/>
            <a:ext cx="4538546" cy="3903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873" y="2954214"/>
            <a:ext cx="7408127" cy="39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7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21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0"/>
            <a:ext cx="11998712" cy="67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14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11954107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65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07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0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5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058"/>
            <a:ext cx="11987561" cy="66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75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69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210"/>
            <a:ext cx="12076771" cy="6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8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5" y="0"/>
            <a:ext cx="11942956" cy="66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2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518315" flipV="1">
            <a:off x="3048000" y="992459"/>
            <a:ext cx="9144000" cy="29112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23385"/>
            <a:ext cx="9144000" cy="49344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66811"/>
            <a:ext cx="12113941" cy="66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6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27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0"/>
            <a:ext cx="12102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6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235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12113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820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59"/>
            <a:ext cx="11920653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133814"/>
            <a:ext cx="11864898" cy="67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31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09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8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-122663"/>
            <a:ext cx="11920653" cy="682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8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99073" cy="69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31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1" y="0"/>
            <a:ext cx="11920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7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0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757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78059"/>
            <a:ext cx="11987561" cy="66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8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" y="167268"/>
            <a:ext cx="11809141" cy="65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9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4" y="100361"/>
            <a:ext cx="11898352" cy="6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6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4677074"/>
            <a:ext cx="12065620" cy="234101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15"/>
            <a:ext cx="12065620" cy="67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10"/>
            <a:ext cx="12192000" cy="676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6" y="0"/>
            <a:ext cx="11954106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75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9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12113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2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0"/>
            <a:ext cx="12009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55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349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2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95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0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8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0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1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0"/>
            <a:ext cx="11998712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3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0" y="0"/>
            <a:ext cx="12009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2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5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" y="100361"/>
            <a:ext cx="11719932" cy="66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03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" y="0"/>
            <a:ext cx="11976410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8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0"/>
            <a:ext cx="11898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2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9" y="0"/>
            <a:ext cx="12270059" cy="67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0"/>
            <a:ext cx="11864898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3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" y="133814"/>
            <a:ext cx="11864897" cy="67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5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0"/>
            <a:ext cx="1209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0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89210"/>
            <a:ext cx="11987561" cy="66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2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60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02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7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78059"/>
            <a:ext cx="12021014" cy="66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9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1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966"/>
            <a:ext cx="12110224" cy="686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95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10"/>
            <a:ext cx="12192000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0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9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0"/>
            <a:ext cx="11942957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02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58"/>
            <a:ext cx="12192000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4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" y="100360"/>
            <a:ext cx="12080488" cy="67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8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78058"/>
            <a:ext cx="11898352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9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60"/>
            <a:ext cx="12099073" cy="66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8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" y="0"/>
            <a:ext cx="11920654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00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2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8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76771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11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0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133814"/>
            <a:ext cx="11976410" cy="65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2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6118"/>
            <a:ext cx="12099073" cy="701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8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1015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74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78060"/>
            <a:ext cx="11998712" cy="67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7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2" y="122662"/>
            <a:ext cx="11987560" cy="66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3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3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0"/>
            <a:ext cx="11998712" cy="69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8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20" y="0"/>
            <a:ext cx="12244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1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5" y="89210"/>
            <a:ext cx="11898351" cy="66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4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89210"/>
            <a:ext cx="12021014" cy="661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8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63" y="0"/>
            <a:ext cx="11942957" cy="67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7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156117"/>
            <a:ext cx="11898351" cy="65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3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2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12113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62"/>
            <a:ext cx="12191999" cy="65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0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740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</Words>
  <Application>Microsoft Office PowerPoint</Application>
  <PresentationFormat>Широкоэкранный</PresentationFormat>
  <Paragraphs>3</Paragraphs>
  <Slides>86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Arial</vt:lpstr>
      <vt:lpstr>Calibri</vt:lpstr>
      <vt:lpstr>Calibri Light</vt:lpstr>
      <vt:lpstr>Тема Office</vt:lpstr>
      <vt:lpstr>   Августовская педагогическая конференция 27.08.2025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25</cp:revision>
  <dcterms:created xsi:type="dcterms:W3CDTF">2025-06-25T13:26:05Z</dcterms:created>
  <dcterms:modified xsi:type="dcterms:W3CDTF">2025-08-26T12:56:54Z</dcterms:modified>
</cp:coreProperties>
</file>