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341" r:id="rId2"/>
    <p:sldId id="258" r:id="rId3"/>
    <p:sldId id="329" r:id="rId4"/>
    <p:sldId id="337" r:id="rId5"/>
    <p:sldId id="288" r:id="rId6"/>
    <p:sldId id="290" r:id="rId7"/>
    <p:sldId id="304" r:id="rId8"/>
    <p:sldId id="309" r:id="rId9"/>
    <p:sldId id="301" r:id="rId10"/>
    <p:sldId id="302" r:id="rId11"/>
    <p:sldId id="327" r:id="rId12"/>
    <p:sldId id="316" r:id="rId13"/>
    <p:sldId id="322" r:id="rId14"/>
    <p:sldId id="269" r:id="rId15"/>
    <p:sldId id="312" r:id="rId16"/>
    <p:sldId id="333" r:id="rId17"/>
    <p:sldId id="330" r:id="rId18"/>
    <p:sldId id="264" r:id="rId19"/>
    <p:sldId id="266" r:id="rId20"/>
    <p:sldId id="311" r:id="rId21"/>
    <p:sldId id="294" r:id="rId22"/>
    <p:sldId id="305" r:id="rId23"/>
    <p:sldId id="306" r:id="rId24"/>
    <p:sldId id="291" r:id="rId25"/>
    <p:sldId id="262" r:id="rId26"/>
    <p:sldId id="336" r:id="rId27"/>
    <p:sldId id="274" r:id="rId28"/>
    <p:sldId id="286" r:id="rId29"/>
    <p:sldId id="282" r:id="rId30"/>
    <p:sldId id="263" r:id="rId31"/>
    <p:sldId id="260" r:id="rId32"/>
    <p:sldId id="261" r:id="rId33"/>
    <p:sldId id="256" r:id="rId34"/>
    <p:sldId id="281" r:id="rId35"/>
    <p:sldId id="283" r:id="rId36"/>
    <p:sldId id="284" r:id="rId37"/>
    <p:sldId id="289" r:id="rId38"/>
    <p:sldId id="319" r:id="rId39"/>
    <p:sldId id="331" r:id="rId40"/>
    <p:sldId id="307" r:id="rId41"/>
    <p:sldId id="339" r:id="rId42"/>
    <p:sldId id="310" r:id="rId43"/>
    <p:sldId id="297" r:id="rId44"/>
    <p:sldId id="338" r:id="rId45"/>
    <p:sldId id="273" r:id="rId46"/>
    <p:sldId id="313" r:id="rId47"/>
    <p:sldId id="314" r:id="rId48"/>
    <p:sldId id="325" r:id="rId49"/>
    <p:sldId id="257" r:id="rId50"/>
    <p:sldId id="332" r:id="rId51"/>
    <p:sldId id="335" r:id="rId52"/>
    <p:sldId id="334" r:id="rId53"/>
    <p:sldId id="259" r:id="rId54"/>
    <p:sldId id="315" r:id="rId55"/>
    <p:sldId id="270" r:id="rId56"/>
    <p:sldId id="279" r:id="rId57"/>
    <p:sldId id="320" r:id="rId58"/>
    <p:sldId id="328" r:id="rId59"/>
    <p:sldId id="321" r:id="rId60"/>
    <p:sldId id="317" r:id="rId61"/>
    <p:sldId id="299" r:id="rId62"/>
    <p:sldId id="278" r:id="rId63"/>
    <p:sldId id="296" r:id="rId64"/>
    <p:sldId id="292" r:id="rId65"/>
    <p:sldId id="287" r:id="rId66"/>
    <p:sldId id="285" r:id="rId67"/>
    <p:sldId id="280" r:id="rId68"/>
    <p:sldId id="295" r:id="rId69"/>
    <p:sldId id="308" r:id="rId70"/>
    <p:sldId id="324" r:id="rId71"/>
    <p:sldId id="265" r:id="rId72"/>
    <p:sldId id="272" r:id="rId73"/>
    <p:sldId id="277" r:id="rId74"/>
    <p:sldId id="275" r:id="rId75"/>
    <p:sldId id="268" r:id="rId76"/>
    <p:sldId id="298" r:id="rId77"/>
    <p:sldId id="323" r:id="rId78"/>
    <p:sldId id="326" r:id="rId79"/>
    <p:sldId id="271" r:id="rId80"/>
    <p:sldId id="276" r:id="rId81"/>
    <p:sldId id="293" r:id="rId82"/>
    <p:sldId id="267" r:id="rId83"/>
    <p:sldId id="303" r:id="rId84"/>
    <p:sldId id="300" r:id="rId85"/>
    <p:sldId id="318" r:id="rId86"/>
    <p:sldId id="340" r:id="rId8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11311-17A6-422C-AC2B-42B0735F411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ADBCA-CD55-44B8-86F3-B75484ED6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842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ADBCA-CD55-44B8-86F3-B75484ED6CBD}" type="slidenum">
              <a:rPr lang="ru-RU" smtClean="0"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410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598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397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396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003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012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409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480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151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550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375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363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CC63D-FAD6-41DB-8962-6E936D48A81F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52ABA-21AD-4097-8FD3-9D13A1C25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46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107" y="386862"/>
            <a:ext cx="11517923" cy="242667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Августовская педагогическая конференция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27.08.2025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108" y="2954214"/>
            <a:ext cx="11857892" cy="3903786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7332"/>
            <a:ext cx="2698595" cy="1656206"/>
          </a:xfrm>
          <a:prstGeom prst="rect">
            <a:avLst/>
          </a:prstGeom>
        </p:spPr>
      </p:pic>
      <p:pic>
        <p:nvPicPr>
          <p:cNvPr id="6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5061" y="1326569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15" y="2954214"/>
            <a:ext cx="4538546" cy="39037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3873" y="2954214"/>
            <a:ext cx="7408127" cy="39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73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3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2105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0" y="0"/>
            <a:ext cx="11998712" cy="675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617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5144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9" y="0"/>
            <a:ext cx="11954107" cy="676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5650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076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02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055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8058"/>
            <a:ext cx="11987561" cy="666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759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069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9210"/>
            <a:ext cx="12076771" cy="665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183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15" y="0"/>
            <a:ext cx="11942956" cy="669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724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518315" flipV="1">
            <a:off x="3048000" y="992459"/>
            <a:ext cx="9144000" cy="29112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23385"/>
            <a:ext cx="9144000" cy="49344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9" y="66811"/>
            <a:ext cx="12113941" cy="666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461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0274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0" y="0"/>
            <a:ext cx="12102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464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1235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9" y="0"/>
            <a:ext cx="121139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9820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059"/>
            <a:ext cx="11920653" cy="677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70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63" y="133814"/>
            <a:ext cx="11864898" cy="672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2312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0990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83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9" y="-122663"/>
            <a:ext cx="11920653" cy="682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28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099073" cy="69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310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21" y="0"/>
            <a:ext cx="119206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774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0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7576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" y="78059"/>
            <a:ext cx="11987561" cy="664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984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26" y="167268"/>
            <a:ext cx="11809141" cy="653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593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64" y="100361"/>
            <a:ext cx="11898352" cy="665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661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8425" y="4677074"/>
            <a:ext cx="12065620" cy="234101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815"/>
            <a:ext cx="12065620" cy="672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511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210"/>
            <a:ext cx="12192000" cy="676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85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16" y="0"/>
            <a:ext cx="11954106" cy="676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753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6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192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9" y="0"/>
            <a:ext cx="121139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422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" y="0"/>
            <a:ext cx="1200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556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349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20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963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195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04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8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486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00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6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107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065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118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" y="0"/>
            <a:ext cx="11998712" cy="677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212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338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0" y="0"/>
            <a:ext cx="120098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026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057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73" y="100361"/>
            <a:ext cx="11719932" cy="663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035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2" y="0"/>
            <a:ext cx="11976410" cy="676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080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63" y="0"/>
            <a:ext cx="118983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022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059" y="0"/>
            <a:ext cx="12270059" cy="675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105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656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63" y="0"/>
            <a:ext cx="11864898" cy="676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531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19" y="133814"/>
            <a:ext cx="11864897" cy="672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054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" y="0"/>
            <a:ext cx="120916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705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9" y="89210"/>
            <a:ext cx="11987561" cy="664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320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7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601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022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270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9" y="78059"/>
            <a:ext cx="12021014" cy="667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795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117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966"/>
            <a:ext cx="12110224" cy="686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952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210"/>
            <a:ext cx="12192000" cy="676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508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392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63" y="0"/>
            <a:ext cx="11942957" cy="676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022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058"/>
            <a:ext cx="12192000" cy="677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145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2" y="100360"/>
            <a:ext cx="12080488" cy="675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983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63" y="78058"/>
            <a:ext cx="11898352" cy="677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696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360"/>
            <a:ext cx="12099073" cy="664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486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2" y="0"/>
            <a:ext cx="11920654" cy="673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00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723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581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076771" cy="677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3119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807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" y="133814"/>
            <a:ext cx="11976410" cy="657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227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56118"/>
            <a:ext cx="12099073" cy="701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384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21015" cy="676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742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" y="78060"/>
            <a:ext cx="11998712" cy="677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473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2" y="122662"/>
            <a:ext cx="11987560" cy="66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034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134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" y="0"/>
            <a:ext cx="11998712" cy="696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982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420" y="0"/>
            <a:ext cx="12244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416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15" y="89210"/>
            <a:ext cx="11898351" cy="664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44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4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0" y="89210"/>
            <a:ext cx="12021014" cy="661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280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663" y="0"/>
            <a:ext cx="11942957" cy="676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873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22" y="156117"/>
            <a:ext cx="11898351" cy="655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4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039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822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9" y="0"/>
            <a:ext cx="121139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46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270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662"/>
            <a:ext cx="12191999" cy="656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908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4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1740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</Words>
  <Application>Microsoft Office PowerPoint</Application>
  <PresentationFormat>Широкоэкранный</PresentationFormat>
  <Paragraphs>3</Paragraphs>
  <Slides>86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86</vt:i4>
      </vt:variant>
    </vt:vector>
  </HeadingPairs>
  <TitlesOfParts>
    <vt:vector size="90" baseType="lpstr">
      <vt:lpstr>Arial</vt:lpstr>
      <vt:lpstr>Calibri</vt:lpstr>
      <vt:lpstr>Calibri Light</vt:lpstr>
      <vt:lpstr>Тема Office</vt:lpstr>
      <vt:lpstr>   Августовская педагогическая конференция 27.08.2025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25</cp:revision>
  <dcterms:created xsi:type="dcterms:W3CDTF">2025-06-25T13:26:05Z</dcterms:created>
  <dcterms:modified xsi:type="dcterms:W3CDTF">2025-08-26T12:56:54Z</dcterms:modified>
</cp:coreProperties>
</file>