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4" r:id="rId4"/>
    <p:sldId id="276" r:id="rId5"/>
    <p:sldId id="277" r:id="rId6"/>
    <p:sldId id="278" r:id="rId7"/>
    <p:sldId id="280" r:id="rId8"/>
    <p:sldId id="281" r:id="rId9"/>
    <p:sldId id="282" r:id="rId10"/>
    <p:sldId id="28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ктория Куликовская" initials="ВК" lastIdx="1" clrIdx="0">
    <p:extLst>
      <p:ext uri="{19B8F6BF-5375-455C-9EA6-DF929625EA0E}">
        <p15:presenceInfo xmlns:p15="http://schemas.microsoft.com/office/powerpoint/2012/main" userId="8781bad914ee9b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F1D"/>
    <a:srgbClr val="591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93FEDE-F9BD-4094-91A0-3A7E73B85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40C1F5-9045-45B6-83EF-AFCF70B5A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54A87-4C6F-40A6-9239-AFFFCEFD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12595-8F25-428E-9710-41FE3264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BFC085-7627-450C-8341-46625133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94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1D04F-167E-49F4-8DC8-4DD4FD5F2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485235-8AA4-439C-A61C-5EC4697F0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917A1F-A5EC-4E5B-8A6B-0A8A2700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9D61F0-80A4-4596-B741-DB1E7DDDE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538922-CCF6-4EB0-BFD0-760B7E65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99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32FF76-D911-4AAC-BD43-D775DAE0D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C349E3-8B53-43E2-BA9B-1B929E551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9E94AD-238B-4296-9312-02F2EA0C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958F-E8F0-42D6-8A02-12827F37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89F73-AE13-4E3E-9941-A253AD8B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61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C0EEE-C169-4667-BD70-25001D48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A4567E-8A5D-4A8F-85C2-DF3894786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EECBC-9685-47F5-8E48-82DA415E2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4584C-193D-46F6-86D3-2761108C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D5DB2A-EDED-4603-B563-5FC7C516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24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D0DF9-5C38-4A15-89BD-E4F208796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CD6F33-76E7-4225-B328-51D7D20C6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F15089-41E9-4897-8A8A-0730F398D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FB202-7062-4C9C-B1DA-87AFA0AD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7F86B8-08D0-46F4-A096-CC23E050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32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BD7EB-112F-463B-B414-B3D6F174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B37C7A-C0D9-4A5F-B448-44077241CD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E0871E-454F-444E-AB2F-ACE3E0C65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A5FA1-D2F0-4EF6-BED4-AC2A05DC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6BB442-D201-4C40-BF3A-4353CBAA8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E55511-BDB4-403B-99F6-F29345AE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165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0F6BE-008E-41D6-9440-40C91E8B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737055-4D18-4C0C-AE72-0E603FFDC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7CA66E-0A0B-42FA-8CF8-D8F724B93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593D87-03EC-49CD-8815-A83C30B79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3ED86C-739D-4E6E-9823-C1A8FE62D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A65CEE5-822A-4B26-A622-9D5344A1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B28792-FDC9-4AB5-ACA4-E57B38A3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E14480-0E55-4F30-9FAB-D251B1018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1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3EB8C-D9AE-45D2-95DA-01D303889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7CDF68-89F6-43EA-BEB2-4F14DFED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754452-E8D5-49CC-85DC-CD8AA6472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609D7E0-8C23-443F-A3AE-386EC917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1351A0-2188-4E90-A90B-E3EFC479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299463-D9D9-4643-A2C3-2319AFF54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6B6FC6-27E6-4E47-A4E6-E64ABA98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15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1977F-5A4F-42C8-8108-B27D8AD59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AC6E6E-958C-42FE-A9EF-1D72959FF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BC38AB-F249-4942-9E06-2768D84C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12E315-227E-4FE8-88BF-2CB48107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456878-FA65-4FAF-B402-0B711828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619F2-603C-4066-ACB1-AB73B06A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89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1FC8B-5AE2-48D5-899C-1BEC6693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3F7B66-3686-4B72-8BB1-0D50761E0B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18CAE0-2ADC-4263-BDCD-DC35D3B57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C75FD4-9C8A-42E4-81B6-580ECE7E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381D03-542A-45E0-AC9C-5D7380BF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FFC264-2276-44B2-9D64-CE42B57D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38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6F8D1-41E8-4310-8289-C4F01B62C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A1397F-C564-4EE4-9C15-3D011EE7B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26338-858A-4A26-9272-1E2900B50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A6532-958F-4841-A51C-64D51A29567B}" type="datetimeFigureOut">
              <a:rPr lang="ru-RU" smtClean="0"/>
              <a:t>08.01.2024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A8854-AE9B-4918-B767-71E5F6AD5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3E77-FB7D-48B8-92EA-8DAFF70AD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B1AFB-3B89-4BED-8CB9-18875E4C12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42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ru" TargetMode="External"/><Relationship Id="rId3" Type="http://schemas.openxmlformats.org/officeDocument/2006/relationships/hyperlink" Target="https://uchebnik.mos.ru/main" TargetMode="External"/><Relationship Id="rId7" Type="http://schemas.openxmlformats.org/officeDocument/2006/relationships/hyperlink" Target="https://onlinetestpad.com/ru" TargetMode="External"/><Relationship Id="rId2" Type="http://schemas.openxmlformats.org/officeDocument/2006/relationships/hyperlink" Target="https://view.genial.ly/5f3d5e289aa9750d9c8a7e09/interactive-content-my-english-calenda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quizlet.com/" TargetMode="External"/><Relationship Id="rId11" Type="http://schemas.openxmlformats.org/officeDocument/2006/relationships/hyperlink" Target="https://breakingnewsenglish.com/" TargetMode="External"/><Relationship Id="rId5" Type="http://schemas.openxmlformats.org/officeDocument/2006/relationships/slide" Target="slide8.xml"/><Relationship Id="rId10" Type="http://schemas.openxmlformats.org/officeDocument/2006/relationships/hyperlink" Target="https://www.esl-lab.com/" TargetMode="External"/><Relationship Id="rId4" Type="http://schemas.openxmlformats.org/officeDocument/2006/relationships/hyperlink" Target="https://learnenglish.britishcouncil.org/" TargetMode="External"/><Relationship Id="rId9" Type="http://schemas.openxmlformats.org/officeDocument/2006/relationships/hyperlink" Target="https://englishworksheets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hyperlink" Target="https://vk.com/mishkie" TargetMode="Externa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CF304FE-4B05-D0AA-2429-FEC9CC09F2FA}"/>
              </a:ext>
            </a:extLst>
          </p:cNvPr>
          <p:cNvSpPr txBox="1"/>
          <p:nvPr/>
        </p:nvSpPr>
        <p:spPr>
          <a:xfrm>
            <a:off x="602566" y="1982450"/>
            <a:ext cx="109868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Методическая копилка 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</a:rPr>
              <a:t>«Современный урок английского языка»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818E0D-9968-7B2F-37A7-6433E5C053CD}"/>
              </a:ext>
            </a:extLst>
          </p:cNvPr>
          <p:cNvSpPr txBox="1"/>
          <p:nvPr/>
        </p:nvSpPr>
        <p:spPr>
          <a:xfrm>
            <a:off x="5413716" y="4504706"/>
            <a:ext cx="6316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учитель английского языка </a:t>
            </a:r>
          </a:p>
          <a:p>
            <a:r>
              <a:rPr lang="ru-RU" sz="2800" dirty="0"/>
              <a:t>МБОУ «СОШ № 3» </a:t>
            </a:r>
          </a:p>
          <a:p>
            <a:r>
              <a:rPr lang="ru-RU" sz="2800" dirty="0"/>
              <a:t>Куликовская Виктория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245434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31CFC6-BDFB-1023-7793-3EAF76671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32" y="0"/>
            <a:ext cx="5715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DE644B-1327-F281-0A9C-31CC50AA2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715000" cy="6858000"/>
          </a:xfrm>
          <a:prstGeom prst="rect">
            <a:avLst/>
          </a:prstGeom>
        </p:spPr>
      </p:pic>
      <p:sp>
        <p:nvSpPr>
          <p:cNvPr id="4" name="Стрелка: влево 3">
            <a:hlinkClick r:id="rId4" action="ppaction://hlinksldjump"/>
            <a:extLst>
              <a:ext uri="{FF2B5EF4-FFF2-40B4-BE49-F238E27FC236}">
                <a16:creationId xmlns:a16="http://schemas.microsoft.com/office/drawing/2014/main" id="{B2E7B4F1-1393-F562-0CA0-7747B6F90FD6}"/>
              </a:ext>
            </a:extLst>
          </p:cNvPr>
          <p:cNvSpPr/>
          <p:nvPr/>
        </p:nvSpPr>
        <p:spPr>
          <a:xfrm>
            <a:off x="595823" y="6331904"/>
            <a:ext cx="723799" cy="52609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98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F2179B-D7EB-401C-FF34-B0E2FE610134}"/>
              </a:ext>
            </a:extLst>
          </p:cNvPr>
          <p:cNvSpPr txBox="1"/>
          <p:nvPr/>
        </p:nvSpPr>
        <p:spPr>
          <a:xfrm>
            <a:off x="619608" y="270881"/>
            <a:ext cx="7436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Цифровые ресурсы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FBE22-5454-0342-509D-225108DA5CC2}"/>
              </a:ext>
            </a:extLst>
          </p:cNvPr>
          <p:cNvSpPr txBox="1"/>
          <p:nvPr/>
        </p:nvSpPr>
        <p:spPr>
          <a:xfrm>
            <a:off x="337625" y="1491175"/>
            <a:ext cx="1118381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- </a:t>
            </a:r>
            <a:r>
              <a:rPr lang="en-US" sz="2800" dirty="0">
                <a:hlinkClick r:id="rId2"/>
              </a:rPr>
              <a:t>https://view.genial.ly/5f3d5e289aa9750d9c8a7e09/interactive-content-my-english-calendar</a:t>
            </a:r>
            <a:r>
              <a:rPr lang="ru-RU" sz="2800" dirty="0"/>
              <a:t> (онлайн календарь)</a:t>
            </a:r>
          </a:p>
          <a:p>
            <a:r>
              <a:rPr lang="ru-RU" sz="2800" dirty="0"/>
              <a:t>- </a:t>
            </a:r>
            <a:r>
              <a:rPr lang="en-US" sz="2800" dirty="0">
                <a:hlinkClick r:id="rId3"/>
              </a:rPr>
              <a:t>https://uchebnik.mos.ru/main</a:t>
            </a:r>
            <a:r>
              <a:rPr lang="ru-RU" sz="2800" dirty="0"/>
              <a:t> (сценарии уроков + интерактив)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>
                <a:hlinkClick r:id="rId4"/>
              </a:rPr>
              <a:t>https://learnenglish.britishcouncil.org/</a:t>
            </a:r>
            <a:r>
              <a:rPr lang="en-US" sz="2800" dirty="0"/>
              <a:t> (</a:t>
            </a:r>
            <a:r>
              <a:rPr lang="ru-RU" sz="2800" dirty="0"/>
              <a:t>сценарии уроков + интерактив</a:t>
            </a:r>
            <a:r>
              <a:rPr lang="ru-RU" sz="2800" dirty="0">
                <a:hlinkClick r:id="rId5" action="ppaction://hlinksldjump"/>
              </a:rPr>
              <a:t>)</a:t>
            </a:r>
            <a:endParaRPr lang="ru-RU" sz="2800" dirty="0"/>
          </a:p>
          <a:p>
            <a:r>
              <a:rPr lang="ru-RU" sz="2800" dirty="0"/>
              <a:t>- </a:t>
            </a:r>
            <a:r>
              <a:rPr lang="en-US" sz="2800" dirty="0">
                <a:hlinkClick r:id="rId6"/>
              </a:rPr>
              <a:t>https://quizlet.com</a:t>
            </a:r>
            <a:r>
              <a:rPr lang="ru-RU" sz="2800" dirty="0"/>
              <a:t> (онлайн карточки)</a:t>
            </a:r>
          </a:p>
          <a:p>
            <a:r>
              <a:rPr lang="ru-RU" sz="2800" dirty="0"/>
              <a:t>- </a:t>
            </a:r>
            <a:r>
              <a:rPr lang="en-US" sz="2800" dirty="0">
                <a:hlinkClick r:id="rId7"/>
              </a:rPr>
              <a:t>https://onlinetestpad.com/ru</a:t>
            </a:r>
            <a:r>
              <a:rPr lang="ru-RU" sz="2800" dirty="0"/>
              <a:t> (контроль)</a:t>
            </a:r>
          </a:p>
          <a:p>
            <a:r>
              <a:rPr lang="ru-RU" sz="2800" dirty="0"/>
              <a:t>-</a:t>
            </a:r>
            <a:r>
              <a:rPr lang="en-US" sz="2800" dirty="0">
                <a:hlinkClick r:id="rId8"/>
              </a:rPr>
              <a:t>https://wordwall.net/ru</a:t>
            </a:r>
            <a:r>
              <a:rPr lang="ru-RU" sz="2800" dirty="0"/>
              <a:t> (интерактивные задания)</a:t>
            </a:r>
          </a:p>
          <a:p>
            <a:r>
              <a:rPr lang="ru-RU" sz="2800" dirty="0"/>
              <a:t>- </a:t>
            </a:r>
            <a:r>
              <a:rPr lang="en-US" sz="2800" dirty="0">
                <a:hlinkClick r:id="rId9"/>
              </a:rPr>
              <a:t>https://englishworksheets.net/</a:t>
            </a:r>
            <a:r>
              <a:rPr lang="ru-RU" sz="2800" dirty="0"/>
              <a:t> (рабочие листы к учебнику «</a:t>
            </a:r>
            <a:r>
              <a:rPr lang="en-US" sz="2800" dirty="0"/>
              <a:t>Solutions</a:t>
            </a:r>
            <a:r>
              <a:rPr lang="ru-RU" sz="2800" dirty="0"/>
              <a:t>»</a:t>
            </a:r>
            <a:r>
              <a:rPr lang="en-US" sz="2800" dirty="0"/>
              <a:t>)</a:t>
            </a:r>
          </a:p>
          <a:p>
            <a:r>
              <a:rPr lang="en-US" sz="2800" dirty="0"/>
              <a:t>- </a:t>
            </a:r>
            <a:r>
              <a:rPr lang="en-US" sz="2800" dirty="0">
                <a:hlinkClick r:id="rId10"/>
              </a:rPr>
              <a:t>https://www.esl-lab.com/</a:t>
            </a:r>
            <a:r>
              <a:rPr lang="en-US" sz="2800" dirty="0"/>
              <a:t> (listening</a:t>
            </a:r>
            <a:r>
              <a:rPr lang="ru-RU" sz="2800" dirty="0"/>
              <a:t>+задания</a:t>
            </a:r>
            <a:r>
              <a:rPr lang="en-US" sz="2800" dirty="0"/>
              <a:t>)</a:t>
            </a:r>
            <a:endParaRPr lang="ru-RU" sz="2800" dirty="0"/>
          </a:p>
          <a:p>
            <a:r>
              <a:rPr lang="ru-RU" sz="2800" dirty="0"/>
              <a:t>- </a:t>
            </a:r>
            <a:r>
              <a:rPr lang="en-US" sz="2800" dirty="0">
                <a:hlinkClick r:id="rId11"/>
              </a:rPr>
              <a:t>https://breakingnewsenglish.com/</a:t>
            </a:r>
            <a:r>
              <a:rPr lang="ru-RU" sz="2800" dirty="0"/>
              <a:t> (</a:t>
            </a:r>
            <a:r>
              <a:rPr lang="ru-RU" sz="2800" dirty="0" err="1"/>
              <a:t>статьи+задания</a:t>
            </a:r>
            <a:r>
              <a:rPr lang="ru-RU" sz="2800" dirty="0"/>
              <a:t>)</a:t>
            </a:r>
          </a:p>
          <a:p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18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87FB1A-FFD9-1D47-91EF-CC8EA6A9A4CA}"/>
              </a:ext>
            </a:extLst>
          </p:cNvPr>
          <p:cNvSpPr txBox="1"/>
          <p:nvPr/>
        </p:nvSpPr>
        <p:spPr>
          <a:xfrm>
            <a:off x="492999" y="238354"/>
            <a:ext cx="7436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Дополнительные учебные средства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CFAAE-8996-6BA2-B12E-255C877F7FF4}"/>
              </a:ext>
            </a:extLst>
          </p:cNvPr>
          <p:cNvSpPr txBox="1"/>
          <p:nvPr/>
        </p:nvSpPr>
        <p:spPr>
          <a:xfrm>
            <a:off x="492999" y="956603"/>
            <a:ext cx="102694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  <a:r>
              <a:rPr lang="ru-RU" sz="3600" dirty="0"/>
              <a:t> </a:t>
            </a:r>
            <a:r>
              <a:rPr lang="en-US" sz="3600" dirty="0">
                <a:hlinkClick r:id="rId2" action="ppaction://hlinksldjump"/>
              </a:rPr>
              <a:t>Power Point </a:t>
            </a:r>
            <a:r>
              <a:rPr lang="en-US" sz="3600" dirty="0"/>
              <a:t>(</a:t>
            </a:r>
            <a:r>
              <a:rPr lang="ru-RU" sz="3600" dirty="0">
                <a:hlinkClick r:id="rId3" action="ppaction://hlinksldjump"/>
              </a:rPr>
              <a:t>запись</a:t>
            </a:r>
            <a:r>
              <a:rPr lang="en-US" sz="3600" dirty="0">
                <a:hlinkClick r:id="rId3" action="ppaction://hlinksldjump"/>
              </a:rPr>
              <a:t>)</a:t>
            </a:r>
          </a:p>
          <a:p>
            <a:r>
              <a:rPr lang="en-US" sz="3600" dirty="0"/>
              <a:t>- </a:t>
            </a:r>
            <a:r>
              <a:rPr lang="en-US" sz="3600" dirty="0">
                <a:hlinkClick r:id="rId4" action="ppaction://hlinksldjump"/>
              </a:rPr>
              <a:t>worksheets</a:t>
            </a:r>
            <a:r>
              <a:rPr lang="en-US" sz="3600" dirty="0"/>
              <a:t> </a:t>
            </a:r>
            <a:r>
              <a:rPr lang="ru-RU" sz="3600" dirty="0"/>
              <a:t> </a:t>
            </a:r>
            <a:r>
              <a:rPr lang="en-US" sz="3600" dirty="0"/>
              <a:t>(</a:t>
            </a:r>
            <a:r>
              <a:rPr lang="en-US" sz="3600" dirty="0">
                <a:hlinkClick r:id="rId5"/>
              </a:rPr>
              <a:t>https://vk.com/mishkie</a:t>
            </a:r>
            <a:r>
              <a:rPr lang="en-US" sz="3600" dirty="0"/>
              <a:t>)</a:t>
            </a:r>
            <a:r>
              <a:rPr lang="ru-RU" sz="3600" dirty="0"/>
              <a:t> </a:t>
            </a:r>
            <a:endParaRPr lang="en-US" sz="3600" dirty="0"/>
          </a:p>
          <a:p>
            <a:r>
              <a:rPr lang="en-US" sz="3600" dirty="0"/>
              <a:t>- </a:t>
            </a:r>
            <a:r>
              <a:rPr lang="ru-RU" sz="3600" dirty="0"/>
              <a:t>песни</a:t>
            </a:r>
          </a:p>
          <a:p>
            <a:r>
              <a:rPr lang="ru-RU" sz="3600" dirty="0"/>
              <a:t>- </a:t>
            </a:r>
            <a:r>
              <a:rPr lang="ru-RU" sz="3600" dirty="0">
                <a:hlinkClick r:id="rId6" action="ppaction://hlinksldjump"/>
              </a:rPr>
              <a:t>идиомы</a:t>
            </a:r>
            <a:endParaRPr lang="ru-RU" sz="3600" dirty="0"/>
          </a:p>
          <a:p>
            <a:r>
              <a:rPr lang="ru-RU" sz="3600" dirty="0"/>
              <a:t>- интерактивные игры</a:t>
            </a:r>
          </a:p>
          <a:p>
            <a:r>
              <a:rPr lang="ru-RU" sz="3600" dirty="0"/>
              <a:t>- наглядность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81554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FDEA7-4335-7D63-F42E-6F75E6627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14" r="36" b="11571"/>
          <a:stretch/>
        </p:blipFill>
        <p:spPr>
          <a:xfrm>
            <a:off x="0" y="750821"/>
            <a:ext cx="11846239" cy="5530977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79535A7-B405-88B4-C961-CA0E33CFDE9D}"/>
              </a:ext>
            </a:extLst>
          </p:cNvPr>
          <p:cNvCxnSpPr>
            <a:cxnSpLocks/>
          </p:cNvCxnSpPr>
          <p:nvPr/>
        </p:nvCxnSpPr>
        <p:spPr>
          <a:xfrm flipH="1">
            <a:off x="5302721" y="267383"/>
            <a:ext cx="351692" cy="54491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E707B50-68A6-4BD7-9CF0-600555E547AF}"/>
              </a:ext>
            </a:extLst>
          </p:cNvPr>
          <p:cNvCxnSpPr>
            <a:cxnSpLocks/>
          </p:cNvCxnSpPr>
          <p:nvPr/>
        </p:nvCxnSpPr>
        <p:spPr>
          <a:xfrm flipH="1">
            <a:off x="3745304" y="495791"/>
            <a:ext cx="441191" cy="5486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01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64A67E-38EE-4B8A-8945-7B9C46E4C9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350" y="5119517"/>
            <a:ext cx="12187650" cy="1738483"/>
          </a:xfrm>
          <a:prstGeom prst="rect">
            <a:avLst/>
          </a:prstGeom>
        </p:spPr>
      </p:pic>
      <p:pic>
        <p:nvPicPr>
          <p:cNvPr id="8" name="Рисунок 7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1B589ED8-F899-4C37-987F-57B6DFA99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237"/>
            <a:ext cx="1007085" cy="88110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3F73D566-BF56-4081-956C-283C64D9DB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59111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rcRect t="29783" b="37125"/>
          <a:stretch>
            <a:fillRect/>
          </a:stretch>
        </p:blipFill>
        <p:spPr>
          <a:xfrm>
            <a:off x="10373516" y="545639"/>
            <a:ext cx="1645790" cy="17699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ADE93DBE-E3C6-486A-9700-DDB4BF5BD1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77" y="147395"/>
            <a:ext cx="1741626" cy="562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4104D2A-B5CF-4F75-A53B-852E2FF49D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141E">
                <a:tint val="45000"/>
                <a:satMod val="40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91"/>
          <a:stretch/>
        </p:blipFill>
        <p:spPr>
          <a:xfrm>
            <a:off x="10203091" y="-34330"/>
            <a:ext cx="2041111" cy="60342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86E4D6E-E0D1-4CF1-BD4B-5360075156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94" y="186246"/>
            <a:ext cx="2570548" cy="436136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FBEA77A-2279-B3E8-D248-26AADA7D088F}"/>
              </a:ext>
            </a:extLst>
          </p:cNvPr>
          <p:cNvSpPr/>
          <p:nvPr/>
        </p:nvSpPr>
        <p:spPr>
          <a:xfrm>
            <a:off x="539552" y="936346"/>
            <a:ext cx="11112896" cy="55488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2FFC56-3411-4FF0-231A-B3450098F7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858" y="159302"/>
            <a:ext cx="11652448" cy="6551303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20CA8020-EB8C-6AE4-421C-AC3889E1AB2C}"/>
              </a:ext>
            </a:extLst>
          </p:cNvPr>
          <p:cNvCxnSpPr>
            <a:cxnSpLocks/>
          </p:cNvCxnSpPr>
          <p:nvPr/>
        </p:nvCxnSpPr>
        <p:spPr>
          <a:xfrm flipH="1">
            <a:off x="3646830" y="5372979"/>
            <a:ext cx="441191" cy="5486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DF8506E5-9A42-DF9D-18B5-8EC52815FFFA}"/>
              </a:ext>
            </a:extLst>
          </p:cNvPr>
          <p:cNvCxnSpPr>
            <a:cxnSpLocks/>
          </p:cNvCxnSpPr>
          <p:nvPr/>
        </p:nvCxnSpPr>
        <p:spPr>
          <a:xfrm flipH="1" flipV="1">
            <a:off x="1263351" y="775620"/>
            <a:ext cx="455980" cy="52797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Стрелка: влево 2">
            <a:hlinkClick r:id="rId12" action="ppaction://hlinksldjump"/>
            <a:extLst>
              <a:ext uri="{FF2B5EF4-FFF2-40B4-BE49-F238E27FC236}">
                <a16:creationId xmlns:a16="http://schemas.microsoft.com/office/drawing/2014/main" id="{3A488800-5B5E-6AF8-7093-87E418DA5368}"/>
              </a:ext>
            </a:extLst>
          </p:cNvPr>
          <p:cNvSpPr/>
          <p:nvPr/>
        </p:nvSpPr>
        <p:spPr>
          <a:xfrm>
            <a:off x="539552" y="6063175"/>
            <a:ext cx="723799" cy="52609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279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4D2608-1044-82DF-F767-2DE39C9A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26" y="0"/>
            <a:ext cx="8716528" cy="65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7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2CBA61-AD5B-E166-2719-F9CCBA1B0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63" y="420272"/>
            <a:ext cx="8023273" cy="601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8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EE1102-B0B2-347A-D648-56F9E57D7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94" y="279595"/>
            <a:ext cx="8398412" cy="6298809"/>
          </a:xfrm>
          <a:prstGeom prst="rect">
            <a:avLst/>
          </a:prstGeom>
        </p:spPr>
      </p:pic>
      <p:sp>
        <p:nvSpPr>
          <p:cNvPr id="4" name="Стрелка: влево 3">
            <a:hlinkClick r:id="rId3" action="ppaction://hlinksldjump"/>
            <a:extLst>
              <a:ext uri="{FF2B5EF4-FFF2-40B4-BE49-F238E27FC236}">
                <a16:creationId xmlns:a16="http://schemas.microsoft.com/office/drawing/2014/main" id="{FA447774-C0E6-111F-076B-E50CC625DD76}"/>
              </a:ext>
            </a:extLst>
          </p:cNvPr>
          <p:cNvSpPr/>
          <p:nvPr/>
        </p:nvSpPr>
        <p:spPr>
          <a:xfrm>
            <a:off x="539552" y="6063175"/>
            <a:ext cx="723799" cy="52609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103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0939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173</Words>
  <Application>Microsoft Office PowerPoint</Application>
  <PresentationFormat>Широкоэкранный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ОБЛАСТНОЕ ПЕДАГОГИЧЕСКОЕ СОВЕЩАНИЕ РАБОТНИКОВ ОБРАЗОВАНИЯ  СВЕРДЛОВСКОЙ ОБЛАСТИ</dc:title>
  <dc:creator>Ирина Колотовкина</dc:creator>
  <cp:lastModifiedBy>Виктория Куликовская</cp:lastModifiedBy>
  <cp:revision>42</cp:revision>
  <dcterms:created xsi:type="dcterms:W3CDTF">2023-08-09T09:07:22Z</dcterms:created>
  <dcterms:modified xsi:type="dcterms:W3CDTF">2024-01-08T09:22:55Z</dcterms:modified>
</cp:coreProperties>
</file>