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7" r:id="rId2"/>
    <p:sldId id="259" r:id="rId3"/>
    <p:sldId id="260" r:id="rId4"/>
    <p:sldId id="262" r:id="rId5"/>
    <p:sldId id="263" r:id="rId6"/>
    <p:sldId id="264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34F5-3D04-42DB-965E-B5FB0261D9CB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EBFD72C-A8C2-42DB-9258-F9150E086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27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34F5-3D04-42DB-965E-B5FB0261D9CB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EBFD72C-A8C2-42DB-9258-F9150E086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718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34F5-3D04-42DB-965E-B5FB0261D9CB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EBFD72C-A8C2-42DB-9258-F9150E0860F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85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34F5-3D04-42DB-965E-B5FB0261D9CB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EBFD72C-A8C2-42DB-9258-F9150E086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33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34F5-3D04-42DB-965E-B5FB0261D9CB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EBFD72C-A8C2-42DB-9258-F9150E0860F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2235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34F5-3D04-42DB-965E-B5FB0261D9CB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EBFD72C-A8C2-42DB-9258-F9150E086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353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34F5-3D04-42DB-965E-B5FB0261D9CB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D72C-A8C2-42DB-9258-F9150E086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021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34F5-3D04-42DB-965E-B5FB0261D9CB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D72C-A8C2-42DB-9258-F9150E086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01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34F5-3D04-42DB-965E-B5FB0261D9CB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D72C-A8C2-42DB-9258-F9150E086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262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34F5-3D04-42DB-965E-B5FB0261D9CB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EBFD72C-A8C2-42DB-9258-F9150E086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52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34F5-3D04-42DB-965E-B5FB0261D9CB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EBFD72C-A8C2-42DB-9258-F9150E086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89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34F5-3D04-42DB-965E-B5FB0261D9CB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EBFD72C-A8C2-42DB-9258-F9150E086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182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34F5-3D04-42DB-965E-B5FB0261D9CB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D72C-A8C2-42DB-9258-F9150E086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71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34F5-3D04-42DB-965E-B5FB0261D9CB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D72C-A8C2-42DB-9258-F9150E086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60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34F5-3D04-42DB-965E-B5FB0261D9CB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FD72C-A8C2-42DB-9258-F9150E086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41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34F5-3D04-42DB-965E-B5FB0261D9CB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EBFD72C-A8C2-42DB-9258-F9150E086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9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834F5-3D04-42DB-965E-B5FB0261D9CB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EBFD72C-A8C2-42DB-9258-F9150E086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1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291447" y="1140032"/>
            <a:ext cx="4714505" cy="295695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Смирнова Ольга Николаевна,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уководитель муниципального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методического объединения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учителей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труда(технологии)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006930" y="5949537"/>
            <a:ext cx="5474525" cy="748146"/>
          </a:xfrm>
        </p:spPr>
        <p:txBody>
          <a:bodyPr>
            <a:normAutofit fontScale="92500"/>
          </a:bodyPr>
          <a:lstStyle/>
          <a:p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Публичный отчет за  2024-2025 гг.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b="18146"/>
          <a:stretch/>
        </p:blipFill>
        <p:spPr>
          <a:xfrm>
            <a:off x="2244436" y="256321"/>
            <a:ext cx="4880759" cy="569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3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уровня педагогического мастерства и обеспечение индивидуального непрерывного профессионального роста педагогов для решения актуальных направлений развития технологического образования.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3622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 algn="just"/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методическое сопровождение реализации федеральных государственных образовательных стандартов общего образования; </a:t>
            </a:r>
          </a:p>
          <a:p>
            <a:pPr lvl="0" algn="just"/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оперативного информирования педагогов о новых инновационных образовательных и воспитательных технологиях;</a:t>
            </a:r>
          </a:p>
          <a:p>
            <a:pPr lvl="0" algn="just"/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и развитие функциональной грамотности на уроках технологии;  </a:t>
            </a:r>
          </a:p>
          <a:p>
            <a:pPr lvl="0" algn="just"/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трансляция положительного педагогического опыта;</a:t>
            </a:r>
          </a:p>
          <a:p>
            <a:pPr lvl="0" algn="just"/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успешное участие школьников в предметных олимпиадах, конкурсах, научно-исследовательской и проектной деятельности;</a:t>
            </a:r>
          </a:p>
          <a:p>
            <a:pPr lvl="0" algn="just"/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интереса учащихся к обновленному предмету «Труд (технология)».</a:t>
            </a:r>
          </a:p>
          <a:p>
            <a:pPr lvl="0" algn="just"/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информационно-методических материалов, сборников по предмету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85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277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Посещаемость ММО в 2024-2025 учебном году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7560373"/>
              </p:ext>
            </p:extLst>
          </p:nvPr>
        </p:nvGraphicFramePr>
        <p:xfrm>
          <a:off x="2244436" y="1373505"/>
          <a:ext cx="9167752" cy="51816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7888"/>
                <a:gridCol w="2387888"/>
                <a:gridCol w="2320523"/>
                <a:gridCol w="2071453"/>
              </a:tblGrid>
              <a:tr h="24929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ОО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Даты заседаний ММО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5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28.10.2024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11.12.2025       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/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онлайн-формате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15.04.2025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</a:rPr>
                        <a:t>+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29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56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</a:rPr>
                        <a:t>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</a:rPr>
                        <a:t>+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74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70659" y="285007"/>
            <a:ext cx="5997039" cy="13419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Метод-бой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«Встреча мастеров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команда «ИННОВАЦИЯ»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460665" y="5747657"/>
            <a:ext cx="6436425" cy="93221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Смирнова О.Н.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МАОУ «Лицей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21», </a:t>
            </a:r>
            <a:r>
              <a:rPr lang="ru-RU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Кирий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О.А.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«СОШ № 12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Волкова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К.А.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«СОШ №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6», Дементьева К.А</a:t>
            </a:r>
            <a:r>
              <a:rPr lang="ru-RU" sz="1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МАОУ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«Лицей21»</a:t>
            </a:r>
          </a:p>
          <a:p>
            <a:endParaRPr lang="ru-RU" dirty="0"/>
          </a:p>
        </p:txBody>
      </p:sp>
      <p:pic>
        <p:nvPicPr>
          <p:cNvPr id="6" name="Рисунок 5" descr="C:\Users\OlgaN\OneDrive\Рабочий стол\Отчет ММО 25\Фото метод бой\метод бой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12890" r="30730" b="20849"/>
          <a:stretch/>
        </p:blipFill>
        <p:spPr bwMode="auto">
          <a:xfrm>
            <a:off x="1935678" y="1401288"/>
            <a:ext cx="5047013" cy="42157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7897089" y="451261"/>
            <a:ext cx="4085113" cy="2945081"/>
          </a:xfrm>
          <a:prstGeom prst="rect">
            <a:avLst/>
          </a:prstGeom>
        </p:spPr>
      </p:pic>
      <p:pic>
        <p:nvPicPr>
          <p:cNvPr id="8" name="Рисунок 7" descr="C:\Users\OlgaN\OneDrive\Рабочий стол\Отчет ММО 25\Фото метод бой\метод бой 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90" y="3740727"/>
            <a:ext cx="4085111" cy="2755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63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«Мастер-класса» по модулю «Робототехника» 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программе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WeDo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2.0 LEGO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092530" y="1905000"/>
            <a:ext cx="4952011" cy="48194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МАОУ «СОШ №1»,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Налимова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М.В.</a:t>
            </a:r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22332" r="20489" b="23147"/>
          <a:stretch/>
        </p:blipFill>
        <p:spPr bwMode="auto">
          <a:xfrm>
            <a:off x="1425039" y="2386940"/>
            <a:ext cx="3933445" cy="4203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Объект 6"/>
          <p:cNvPicPr>
            <a:picLocks noGrp="1"/>
          </p:cNvPicPr>
          <p:nvPr>
            <p:ph sz="half" idx="1"/>
          </p:nvPr>
        </p:nvPicPr>
        <p:blipFill rotWithShape="1">
          <a:blip r:embed="rId3"/>
          <a:srcRect r="6388" b="25944"/>
          <a:stretch/>
        </p:blipFill>
        <p:spPr bwMode="auto">
          <a:xfrm>
            <a:off x="5581403" y="1905000"/>
            <a:ext cx="6420591" cy="46858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927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92926" y="196599"/>
            <a:ext cx="6325444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Перспективы, планирование ММО педагогов по предмету «Труд (технология)»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2025-2026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учебный год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Семинар-практикум «Методические основы построения учебного занятия в системе НОО, ООО, СО в соответствии с ФОП»</a:t>
            </a:r>
          </a:p>
          <a:p>
            <a:pPr lvl="0" algn="just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и развитие системы поддержки одаренных детей. Игра по предмету «Труд (технология)» «Путешествие в страну мастеров»</a:t>
            </a:r>
          </a:p>
          <a:p>
            <a:pPr lvl="0" algn="just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Неделя труда (технологии)</a:t>
            </a:r>
          </a:p>
          <a:p>
            <a:pPr lvl="0" algn="just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Мастер-классы педагогов. «Творческая деятельность учителя – ресурс развития профессионализма». </a:t>
            </a:r>
          </a:p>
          <a:p>
            <a:pPr lvl="0" algn="just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методических материалов и методических рекомендаций по модулю «Робототехника» и «3D-моделирование,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прототипирование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макетирование» .</a:t>
            </a:r>
          </a:p>
          <a:p>
            <a:pPr lvl="0" algn="just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года пополнять «Методическую копилку» инновационными разработками по предмету «Труд(технология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)».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9559636" y="42658"/>
            <a:ext cx="2096820" cy="209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</TotalTime>
  <Words>270</Words>
  <Application>Microsoft Office PowerPoint</Application>
  <PresentationFormat>Широкоэкранный</PresentationFormat>
  <Paragraphs>101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Century Gothic</vt:lpstr>
      <vt:lpstr>Times New Roman</vt:lpstr>
      <vt:lpstr>Wingdings 3</vt:lpstr>
      <vt:lpstr>Легкий дым</vt:lpstr>
      <vt:lpstr>Смирнова Ольга Николаевна, руководитель муниципального методического объединения    учителей труда(технологии) </vt:lpstr>
      <vt:lpstr>Цель: совершенствование уровня педагогического мастерства и обеспечение индивидуального непрерывного профессионального роста педагогов для решения актуальных направлений развития технологического образования. </vt:lpstr>
      <vt:lpstr>Посещаемость ММО в 2024-2025 учебном году </vt:lpstr>
      <vt:lpstr>Метод-бой «Встреча мастеров» команда «ИННОВАЦИЯ»  </vt:lpstr>
      <vt:lpstr>«Мастер-класса» по модулю «Робототехника»  в программе WeDo 2.0 LEGO Education </vt:lpstr>
      <vt:lpstr>Перспективы, планирование ММО педагогов по предмету «Труд (технология)» на 2025-2026 учебный год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OlgaNikolaevnaS@outlook.com</dc:creator>
  <cp:lastModifiedBy>OlgaNikolaevnaS@outlook.com</cp:lastModifiedBy>
  <cp:revision>16</cp:revision>
  <dcterms:created xsi:type="dcterms:W3CDTF">2025-04-26T12:03:17Z</dcterms:created>
  <dcterms:modified xsi:type="dcterms:W3CDTF">2025-04-27T11:31:25Z</dcterms:modified>
</cp:coreProperties>
</file>