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21960F-B5CC-4044-9A3B-DD333D9F208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CBEE154-CE20-4444-9460-D074C2A0421D}">
      <dgm:prSet phldrT="[Текст]"/>
      <dgm:spPr/>
      <dgm:t>
        <a:bodyPr/>
        <a:lstStyle/>
        <a:p>
          <a:r>
            <a:rPr lang="ru-RU" dirty="0"/>
            <a:t>Моделирование</a:t>
          </a:r>
        </a:p>
      </dgm:t>
    </dgm:pt>
    <dgm:pt modelId="{DDB9FE65-B9B8-4286-9E41-606161531373}" type="parTrans" cxnId="{61A84D1A-4081-4A16-BDB5-A90465096268}">
      <dgm:prSet/>
      <dgm:spPr/>
      <dgm:t>
        <a:bodyPr/>
        <a:lstStyle/>
        <a:p>
          <a:endParaRPr lang="ru-RU"/>
        </a:p>
      </dgm:t>
    </dgm:pt>
    <dgm:pt modelId="{1001FD54-3BB5-42B7-9B0D-09D680C91A03}" type="sibTrans" cxnId="{61A84D1A-4081-4A16-BDB5-A90465096268}">
      <dgm:prSet/>
      <dgm:spPr/>
      <dgm:t>
        <a:bodyPr/>
        <a:lstStyle/>
        <a:p>
          <a:endParaRPr lang="ru-RU"/>
        </a:p>
      </dgm:t>
    </dgm:pt>
    <dgm:pt modelId="{1D17C26A-2FF7-4D53-A844-337053B1B287}">
      <dgm:prSet phldrT="[Текст]"/>
      <dgm:spPr/>
      <dgm:t>
        <a:bodyPr/>
        <a:lstStyle/>
        <a:p>
          <a:r>
            <a:rPr lang="ru-RU" dirty="0"/>
            <a:t>Проектирование</a:t>
          </a:r>
        </a:p>
      </dgm:t>
    </dgm:pt>
    <dgm:pt modelId="{21CA80DA-A5B0-40FE-B8D4-95AA20A21DEB}" type="parTrans" cxnId="{CFB0C221-BEC5-418B-A7B3-9643B19A9F18}">
      <dgm:prSet/>
      <dgm:spPr/>
      <dgm:t>
        <a:bodyPr/>
        <a:lstStyle/>
        <a:p>
          <a:endParaRPr lang="ru-RU"/>
        </a:p>
      </dgm:t>
    </dgm:pt>
    <dgm:pt modelId="{4CC40903-E872-4D81-849A-EEEB8FE19ABB}" type="sibTrans" cxnId="{CFB0C221-BEC5-418B-A7B3-9643B19A9F18}">
      <dgm:prSet/>
      <dgm:spPr/>
      <dgm:t>
        <a:bodyPr/>
        <a:lstStyle/>
        <a:p>
          <a:endParaRPr lang="ru-RU"/>
        </a:p>
      </dgm:t>
    </dgm:pt>
    <dgm:pt modelId="{CDA32186-27AA-4EC8-AA50-9649EDB0034D}">
      <dgm:prSet phldrT="[Текст]"/>
      <dgm:spPr/>
      <dgm:t>
        <a:bodyPr/>
        <a:lstStyle/>
        <a:p>
          <a:r>
            <a:rPr lang="ru-RU" dirty="0"/>
            <a:t>Конструирование</a:t>
          </a:r>
        </a:p>
      </dgm:t>
    </dgm:pt>
    <dgm:pt modelId="{2BCAB05A-045E-438C-9E6B-8D8A66262E82}" type="parTrans" cxnId="{620BDEBE-F026-4B2C-AB4B-0191CFB580A5}">
      <dgm:prSet/>
      <dgm:spPr/>
      <dgm:t>
        <a:bodyPr/>
        <a:lstStyle/>
        <a:p>
          <a:endParaRPr lang="ru-RU"/>
        </a:p>
      </dgm:t>
    </dgm:pt>
    <dgm:pt modelId="{93B08558-F406-4EA1-A932-4C5E2A9F5340}" type="sibTrans" cxnId="{620BDEBE-F026-4B2C-AB4B-0191CFB580A5}">
      <dgm:prSet/>
      <dgm:spPr/>
      <dgm:t>
        <a:bodyPr/>
        <a:lstStyle/>
        <a:p>
          <a:endParaRPr lang="ru-RU"/>
        </a:p>
      </dgm:t>
    </dgm:pt>
    <dgm:pt modelId="{2408EA29-1D83-467D-945E-6F35D5EEF9F9}" type="pres">
      <dgm:prSet presAssocID="{DE21960F-B5CC-4044-9A3B-DD333D9F2087}" presName="Name0" presStyleCnt="0">
        <dgm:presLayoutVars>
          <dgm:chMax val="7"/>
          <dgm:chPref val="7"/>
          <dgm:dir/>
        </dgm:presLayoutVars>
      </dgm:prSet>
      <dgm:spPr/>
    </dgm:pt>
    <dgm:pt modelId="{AC2F65E2-411E-4371-ADD9-9AE8825D0DD1}" type="pres">
      <dgm:prSet presAssocID="{DE21960F-B5CC-4044-9A3B-DD333D9F2087}" presName="Name1" presStyleCnt="0"/>
      <dgm:spPr/>
    </dgm:pt>
    <dgm:pt modelId="{EA21B4E1-D160-4809-BD34-8599D878EFA7}" type="pres">
      <dgm:prSet presAssocID="{DE21960F-B5CC-4044-9A3B-DD333D9F2087}" presName="cycle" presStyleCnt="0"/>
      <dgm:spPr/>
    </dgm:pt>
    <dgm:pt modelId="{8DBD4BD6-B52E-40A1-8B1D-CCA0B6F38E23}" type="pres">
      <dgm:prSet presAssocID="{DE21960F-B5CC-4044-9A3B-DD333D9F2087}" presName="srcNode" presStyleLbl="node1" presStyleIdx="0" presStyleCnt="3"/>
      <dgm:spPr/>
    </dgm:pt>
    <dgm:pt modelId="{3CE32B9C-6041-48B8-85DC-CD4480B67C80}" type="pres">
      <dgm:prSet presAssocID="{DE21960F-B5CC-4044-9A3B-DD333D9F2087}" presName="conn" presStyleLbl="parChTrans1D2" presStyleIdx="0" presStyleCnt="1"/>
      <dgm:spPr/>
    </dgm:pt>
    <dgm:pt modelId="{F015C3C9-ED6E-4E44-B71A-A2DA682E6C35}" type="pres">
      <dgm:prSet presAssocID="{DE21960F-B5CC-4044-9A3B-DD333D9F2087}" presName="extraNode" presStyleLbl="node1" presStyleIdx="0" presStyleCnt="3"/>
      <dgm:spPr/>
    </dgm:pt>
    <dgm:pt modelId="{A72CFADC-95E9-4984-8D7E-8B2E2FAB8F20}" type="pres">
      <dgm:prSet presAssocID="{DE21960F-B5CC-4044-9A3B-DD333D9F2087}" presName="dstNode" presStyleLbl="node1" presStyleIdx="0" presStyleCnt="3"/>
      <dgm:spPr/>
    </dgm:pt>
    <dgm:pt modelId="{60CBF333-9D60-4068-A025-9CAD317AEFF4}" type="pres">
      <dgm:prSet presAssocID="{5CBEE154-CE20-4444-9460-D074C2A0421D}" presName="text_1" presStyleLbl="node1" presStyleIdx="0" presStyleCnt="3">
        <dgm:presLayoutVars>
          <dgm:bulletEnabled val="1"/>
        </dgm:presLayoutVars>
      </dgm:prSet>
      <dgm:spPr/>
    </dgm:pt>
    <dgm:pt modelId="{CFA820C4-A154-4904-9750-00AC8FF0AC41}" type="pres">
      <dgm:prSet presAssocID="{5CBEE154-CE20-4444-9460-D074C2A0421D}" presName="accent_1" presStyleCnt="0"/>
      <dgm:spPr/>
    </dgm:pt>
    <dgm:pt modelId="{1FD21DCC-F678-4EA3-997E-A6C7853337E4}" type="pres">
      <dgm:prSet presAssocID="{5CBEE154-CE20-4444-9460-D074C2A0421D}" presName="accentRepeatNode" presStyleLbl="solidFgAcc1" presStyleIdx="0" presStyleCnt="3"/>
      <dgm:spPr/>
    </dgm:pt>
    <dgm:pt modelId="{FBFB35B9-D807-4F6B-9153-FCA233E5B6DD}" type="pres">
      <dgm:prSet presAssocID="{1D17C26A-2FF7-4D53-A844-337053B1B287}" presName="text_2" presStyleLbl="node1" presStyleIdx="1" presStyleCnt="3">
        <dgm:presLayoutVars>
          <dgm:bulletEnabled val="1"/>
        </dgm:presLayoutVars>
      </dgm:prSet>
      <dgm:spPr/>
    </dgm:pt>
    <dgm:pt modelId="{BEC7F13F-98FF-4299-B956-83BDEE464BBB}" type="pres">
      <dgm:prSet presAssocID="{1D17C26A-2FF7-4D53-A844-337053B1B287}" presName="accent_2" presStyleCnt="0"/>
      <dgm:spPr/>
    </dgm:pt>
    <dgm:pt modelId="{2005A66C-0B6B-4840-A6EF-06A271E8D13A}" type="pres">
      <dgm:prSet presAssocID="{1D17C26A-2FF7-4D53-A844-337053B1B287}" presName="accentRepeatNode" presStyleLbl="solidFgAcc1" presStyleIdx="1" presStyleCnt="3"/>
      <dgm:spPr/>
    </dgm:pt>
    <dgm:pt modelId="{51710BB7-B6FB-4B0D-8674-B21918F32002}" type="pres">
      <dgm:prSet presAssocID="{CDA32186-27AA-4EC8-AA50-9649EDB0034D}" presName="text_3" presStyleLbl="node1" presStyleIdx="2" presStyleCnt="3">
        <dgm:presLayoutVars>
          <dgm:bulletEnabled val="1"/>
        </dgm:presLayoutVars>
      </dgm:prSet>
      <dgm:spPr/>
    </dgm:pt>
    <dgm:pt modelId="{1F884741-628C-4BE1-8B53-16FC2FB755D3}" type="pres">
      <dgm:prSet presAssocID="{CDA32186-27AA-4EC8-AA50-9649EDB0034D}" presName="accent_3" presStyleCnt="0"/>
      <dgm:spPr/>
    </dgm:pt>
    <dgm:pt modelId="{F2B23380-5C92-40E9-9ADF-0711348B92D4}" type="pres">
      <dgm:prSet presAssocID="{CDA32186-27AA-4EC8-AA50-9649EDB0034D}" presName="accentRepeatNode" presStyleLbl="solidFgAcc1" presStyleIdx="2" presStyleCnt="3"/>
      <dgm:spPr/>
    </dgm:pt>
  </dgm:ptLst>
  <dgm:cxnLst>
    <dgm:cxn modelId="{092E4402-61B3-4EEF-88E3-D585D30304D3}" type="presOf" srcId="{DE21960F-B5CC-4044-9A3B-DD333D9F2087}" destId="{2408EA29-1D83-467D-945E-6F35D5EEF9F9}" srcOrd="0" destOrd="0" presId="urn:microsoft.com/office/officeart/2008/layout/VerticalCurvedList"/>
    <dgm:cxn modelId="{61A84D1A-4081-4A16-BDB5-A90465096268}" srcId="{DE21960F-B5CC-4044-9A3B-DD333D9F2087}" destId="{5CBEE154-CE20-4444-9460-D074C2A0421D}" srcOrd="0" destOrd="0" parTransId="{DDB9FE65-B9B8-4286-9E41-606161531373}" sibTransId="{1001FD54-3BB5-42B7-9B0D-09D680C91A03}"/>
    <dgm:cxn modelId="{CFB0C221-BEC5-418B-A7B3-9643B19A9F18}" srcId="{DE21960F-B5CC-4044-9A3B-DD333D9F2087}" destId="{1D17C26A-2FF7-4D53-A844-337053B1B287}" srcOrd="1" destOrd="0" parTransId="{21CA80DA-A5B0-40FE-B8D4-95AA20A21DEB}" sibTransId="{4CC40903-E872-4D81-849A-EEEB8FE19ABB}"/>
    <dgm:cxn modelId="{297B6665-ACD4-4D64-B54E-F51BEDD8C497}" type="presOf" srcId="{1D17C26A-2FF7-4D53-A844-337053B1B287}" destId="{FBFB35B9-D807-4F6B-9153-FCA233E5B6DD}" srcOrd="0" destOrd="0" presId="urn:microsoft.com/office/officeart/2008/layout/VerticalCurvedList"/>
    <dgm:cxn modelId="{0807C758-9A2B-4C89-A372-BE55BDD762F6}" type="presOf" srcId="{5CBEE154-CE20-4444-9460-D074C2A0421D}" destId="{60CBF333-9D60-4068-A025-9CAD317AEFF4}" srcOrd="0" destOrd="0" presId="urn:microsoft.com/office/officeart/2008/layout/VerticalCurvedList"/>
    <dgm:cxn modelId="{1650CD88-AC49-4076-B68C-5BD07E8A5C04}" type="presOf" srcId="{CDA32186-27AA-4EC8-AA50-9649EDB0034D}" destId="{51710BB7-B6FB-4B0D-8674-B21918F32002}" srcOrd="0" destOrd="0" presId="urn:microsoft.com/office/officeart/2008/layout/VerticalCurvedList"/>
    <dgm:cxn modelId="{F4CCA8BB-073B-4316-B4C7-ABC5A10AF123}" type="presOf" srcId="{1001FD54-3BB5-42B7-9B0D-09D680C91A03}" destId="{3CE32B9C-6041-48B8-85DC-CD4480B67C80}" srcOrd="0" destOrd="0" presId="urn:microsoft.com/office/officeart/2008/layout/VerticalCurvedList"/>
    <dgm:cxn modelId="{620BDEBE-F026-4B2C-AB4B-0191CFB580A5}" srcId="{DE21960F-B5CC-4044-9A3B-DD333D9F2087}" destId="{CDA32186-27AA-4EC8-AA50-9649EDB0034D}" srcOrd="2" destOrd="0" parTransId="{2BCAB05A-045E-438C-9E6B-8D8A66262E82}" sibTransId="{93B08558-F406-4EA1-A932-4C5E2A9F5340}"/>
    <dgm:cxn modelId="{4B068F6D-BFEE-4A10-AD24-212CFB4AE887}" type="presParOf" srcId="{2408EA29-1D83-467D-945E-6F35D5EEF9F9}" destId="{AC2F65E2-411E-4371-ADD9-9AE8825D0DD1}" srcOrd="0" destOrd="0" presId="urn:microsoft.com/office/officeart/2008/layout/VerticalCurvedList"/>
    <dgm:cxn modelId="{7632B7B7-3729-448D-9E14-5AEBCD5E6B06}" type="presParOf" srcId="{AC2F65E2-411E-4371-ADD9-9AE8825D0DD1}" destId="{EA21B4E1-D160-4809-BD34-8599D878EFA7}" srcOrd="0" destOrd="0" presId="urn:microsoft.com/office/officeart/2008/layout/VerticalCurvedList"/>
    <dgm:cxn modelId="{3B044CDE-E471-4E7F-AB35-F03EFA8034B3}" type="presParOf" srcId="{EA21B4E1-D160-4809-BD34-8599D878EFA7}" destId="{8DBD4BD6-B52E-40A1-8B1D-CCA0B6F38E23}" srcOrd="0" destOrd="0" presId="urn:microsoft.com/office/officeart/2008/layout/VerticalCurvedList"/>
    <dgm:cxn modelId="{2E509EF2-FEC1-4A64-A07E-BF1CE215984D}" type="presParOf" srcId="{EA21B4E1-D160-4809-BD34-8599D878EFA7}" destId="{3CE32B9C-6041-48B8-85DC-CD4480B67C80}" srcOrd="1" destOrd="0" presId="urn:microsoft.com/office/officeart/2008/layout/VerticalCurvedList"/>
    <dgm:cxn modelId="{D5658E58-6E53-4D2A-8D48-B58C78807065}" type="presParOf" srcId="{EA21B4E1-D160-4809-BD34-8599D878EFA7}" destId="{F015C3C9-ED6E-4E44-B71A-A2DA682E6C35}" srcOrd="2" destOrd="0" presId="urn:microsoft.com/office/officeart/2008/layout/VerticalCurvedList"/>
    <dgm:cxn modelId="{BD4E9E6A-85DD-4705-8BB2-DE8D2423E3A7}" type="presParOf" srcId="{EA21B4E1-D160-4809-BD34-8599D878EFA7}" destId="{A72CFADC-95E9-4984-8D7E-8B2E2FAB8F20}" srcOrd="3" destOrd="0" presId="urn:microsoft.com/office/officeart/2008/layout/VerticalCurvedList"/>
    <dgm:cxn modelId="{6CAB7987-1073-4842-8791-5C71B64FE254}" type="presParOf" srcId="{AC2F65E2-411E-4371-ADD9-9AE8825D0DD1}" destId="{60CBF333-9D60-4068-A025-9CAD317AEFF4}" srcOrd="1" destOrd="0" presId="urn:microsoft.com/office/officeart/2008/layout/VerticalCurvedList"/>
    <dgm:cxn modelId="{6272F45D-1CE2-489B-A0A4-8233B0BECDEC}" type="presParOf" srcId="{AC2F65E2-411E-4371-ADD9-9AE8825D0DD1}" destId="{CFA820C4-A154-4904-9750-00AC8FF0AC41}" srcOrd="2" destOrd="0" presId="urn:microsoft.com/office/officeart/2008/layout/VerticalCurvedList"/>
    <dgm:cxn modelId="{67049595-AE0F-4829-9114-D667C5BE8890}" type="presParOf" srcId="{CFA820C4-A154-4904-9750-00AC8FF0AC41}" destId="{1FD21DCC-F678-4EA3-997E-A6C7853337E4}" srcOrd="0" destOrd="0" presId="urn:microsoft.com/office/officeart/2008/layout/VerticalCurvedList"/>
    <dgm:cxn modelId="{CF558008-6802-49EF-8790-C967F1926723}" type="presParOf" srcId="{AC2F65E2-411E-4371-ADD9-9AE8825D0DD1}" destId="{FBFB35B9-D807-4F6B-9153-FCA233E5B6DD}" srcOrd="3" destOrd="0" presId="urn:microsoft.com/office/officeart/2008/layout/VerticalCurvedList"/>
    <dgm:cxn modelId="{B0796BD4-A8F3-445E-AEC3-62FEA387E0DC}" type="presParOf" srcId="{AC2F65E2-411E-4371-ADD9-9AE8825D0DD1}" destId="{BEC7F13F-98FF-4299-B956-83BDEE464BBB}" srcOrd="4" destOrd="0" presId="urn:microsoft.com/office/officeart/2008/layout/VerticalCurvedList"/>
    <dgm:cxn modelId="{802EFCAD-F82E-4CAF-AA06-B94688F2974B}" type="presParOf" srcId="{BEC7F13F-98FF-4299-B956-83BDEE464BBB}" destId="{2005A66C-0B6B-4840-A6EF-06A271E8D13A}" srcOrd="0" destOrd="0" presId="urn:microsoft.com/office/officeart/2008/layout/VerticalCurvedList"/>
    <dgm:cxn modelId="{DEE9095E-56A9-4E6D-A5DE-D20D49C71943}" type="presParOf" srcId="{AC2F65E2-411E-4371-ADD9-9AE8825D0DD1}" destId="{51710BB7-B6FB-4B0D-8674-B21918F32002}" srcOrd="5" destOrd="0" presId="urn:microsoft.com/office/officeart/2008/layout/VerticalCurvedList"/>
    <dgm:cxn modelId="{E7D042E7-1526-44FD-A394-00AD79BFC2AE}" type="presParOf" srcId="{AC2F65E2-411E-4371-ADD9-9AE8825D0DD1}" destId="{1F884741-628C-4BE1-8B53-16FC2FB755D3}" srcOrd="6" destOrd="0" presId="urn:microsoft.com/office/officeart/2008/layout/VerticalCurvedList"/>
    <dgm:cxn modelId="{6FCA335A-7D02-4FD1-9D6A-569EAC06CB08}" type="presParOf" srcId="{1F884741-628C-4BE1-8B53-16FC2FB755D3}" destId="{F2B23380-5C92-40E9-9ADF-0711348B92D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C05EAC-3012-4907-BB0A-46A4E1B45D2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9E84AD-34E5-4D61-BB65-5A8D60296A65}">
      <dgm:prSet phldrT="[Текст]"/>
      <dgm:spPr/>
      <dgm:t>
        <a:bodyPr/>
        <a:lstStyle/>
        <a:p>
          <a:r>
            <a:rPr lang="ru-RU" dirty="0"/>
            <a:t>Моделирование</a:t>
          </a:r>
        </a:p>
      </dgm:t>
    </dgm:pt>
    <dgm:pt modelId="{43221E9F-4D3C-4A8A-847C-E4D1EE1EE584}" type="parTrans" cxnId="{B940943B-8121-4CA2-84DB-3F3AF309C522}">
      <dgm:prSet/>
      <dgm:spPr/>
      <dgm:t>
        <a:bodyPr/>
        <a:lstStyle/>
        <a:p>
          <a:endParaRPr lang="ru-RU"/>
        </a:p>
      </dgm:t>
    </dgm:pt>
    <dgm:pt modelId="{6918CBFC-6E21-4D28-9616-6720FFF3B42D}" type="sibTrans" cxnId="{B940943B-8121-4CA2-84DB-3F3AF309C522}">
      <dgm:prSet/>
      <dgm:spPr/>
      <dgm:t>
        <a:bodyPr/>
        <a:lstStyle/>
        <a:p>
          <a:endParaRPr lang="ru-RU"/>
        </a:p>
      </dgm:t>
    </dgm:pt>
    <dgm:pt modelId="{1EE2FCAC-37BC-40BB-8A51-BB6A8B9B0A0A}">
      <dgm:prSet phldrT="[Текст]"/>
      <dgm:spPr/>
      <dgm:t>
        <a:bodyPr/>
        <a:lstStyle/>
        <a:p>
          <a:r>
            <a:rPr lang="ru-RU" dirty="0"/>
            <a:t>Выбор концепции или технологической идеи</a:t>
          </a:r>
        </a:p>
      </dgm:t>
    </dgm:pt>
    <dgm:pt modelId="{53454E0E-54B8-41A8-9351-5B6B09DEF1E9}" type="parTrans" cxnId="{4356F481-4558-49CA-8794-8E4F4D44BBB4}">
      <dgm:prSet/>
      <dgm:spPr/>
      <dgm:t>
        <a:bodyPr/>
        <a:lstStyle/>
        <a:p>
          <a:endParaRPr lang="ru-RU"/>
        </a:p>
      </dgm:t>
    </dgm:pt>
    <dgm:pt modelId="{C3D3304E-0F88-40AB-908A-B6E4E3BD4DF0}" type="sibTrans" cxnId="{4356F481-4558-49CA-8794-8E4F4D44BBB4}">
      <dgm:prSet/>
      <dgm:spPr/>
      <dgm:t>
        <a:bodyPr/>
        <a:lstStyle/>
        <a:p>
          <a:endParaRPr lang="ru-RU"/>
        </a:p>
      </dgm:t>
    </dgm:pt>
    <dgm:pt modelId="{41085579-17CB-4A1F-B263-92663D11D418}">
      <dgm:prSet phldrT="[Текст]"/>
      <dgm:spPr/>
      <dgm:t>
        <a:bodyPr/>
        <a:lstStyle/>
        <a:p>
          <a:r>
            <a:rPr lang="ru-RU" dirty="0"/>
            <a:t>Постановка цели урока</a:t>
          </a:r>
        </a:p>
      </dgm:t>
    </dgm:pt>
    <dgm:pt modelId="{7FB17A62-5BA6-42E0-8918-D08D94E7F25A}" type="parTrans" cxnId="{72B698C7-B517-414A-94C9-1EABAD91F217}">
      <dgm:prSet/>
      <dgm:spPr/>
      <dgm:t>
        <a:bodyPr/>
        <a:lstStyle/>
        <a:p>
          <a:endParaRPr lang="ru-RU"/>
        </a:p>
      </dgm:t>
    </dgm:pt>
    <dgm:pt modelId="{F730E16A-9C69-44DE-8068-94F0E3185A2D}" type="sibTrans" cxnId="{72B698C7-B517-414A-94C9-1EABAD91F217}">
      <dgm:prSet/>
      <dgm:spPr/>
      <dgm:t>
        <a:bodyPr/>
        <a:lstStyle/>
        <a:p>
          <a:endParaRPr lang="ru-RU"/>
        </a:p>
      </dgm:t>
    </dgm:pt>
    <dgm:pt modelId="{A6A767A6-2648-408C-8B24-98F82AD33738}">
      <dgm:prSet phldrT="[Текст]"/>
      <dgm:spPr/>
      <dgm:t>
        <a:bodyPr/>
        <a:lstStyle/>
        <a:p>
          <a:r>
            <a:rPr lang="ru-RU" dirty="0"/>
            <a:t>Определение вида и типа урока</a:t>
          </a:r>
        </a:p>
      </dgm:t>
    </dgm:pt>
    <dgm:pt modelId="{FE168A55-8159-491A-B27E-468009C2F1B8}" type="parTrans" cxnId="{89521DE2-40B0-425E-A4E9-34B3B99D483C}">
      <dgm:prSet/>
      <dgm:spPr/>
      <dgm:t>
        <a:bodyPr/>
        <a:lstStyle/>
        <a:p>
          <a:endParaRPr lang="ru-RU"/>
        </a:p>
      </dgm:t>
    </dgm:pt>
    <dgm:pt modelId="{DD9290E6-6DDE-4999-83B7-9F477B4ABC69}" type="sibTrans" cxnId="{89521DE2-40B0-425E-A4E9-34B3B99D483C}">
      <dgm:prSet/>
      <dgm:spPr/>
      <dgm:t>
        <a:bodyPr/>
        <a:lstStyle/>
        <a:p>
          <a:endParaRPr lang="ru-RU"/>
        </a:p>
      </dgm:t>
    </dgm:pt>
    <dgm:pt modelId="{637BDDCF-7AC2-4482-8F3C-CFFAA62C6A7C}" type="pres">
      <dgm:prSet presAssocID="{29C05EAC-3012-4907-BB0A-46A4E1B45D2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A39245D-60C6-4479-A5E1-8383893090C5}" type="pres">
      <dgm:prSet presAssocID="{7D9E84AD-34E5-4D61-BB65-5A8D60296A65}" presName="hierRoot1" presStyleCnt="0">
        <dgm:presLayoutVars>
          <dgm:hierBranch val="init"/>
        </dgm:presLayoutVars>
      </dgm:prSet>
      <dgm:spPr/>
    </dgm:pt>
    <dgm:pt modelId="{D9F5F32F-DCD8-4DE6-B6F2-D4B49CE08FDA}" type="pres">
      <dgm:prSet presAssocID="{7D9E84AD-34E5-4D61-BB65-5A8D60296A65}" presName="rootComposite1" presStyleCnt="0"/>
      <dgm:spPr/>
    </dgm:pt>
    <dgm:pt modelId="{4EBCA52E-C5E8-4EFB-A5FF-9FC169993E92}" type="pres">
      <dgm:prSet presAssocID="{7D9E84AD-34E5-4D61-BB65-5A8D60296A65}" presName="rootText1" presStyleLbl="node0" presStyleIdx="0" presStyleCnt="1">
        <dgm:presLayoutVars>
          <dgm:chPref val="3"/>
        </dgm:presLayoutVars>
      </dgm:prSet>
      <dgm:spPr/>
    </dgm:pt>
    <dgm:pt modelId="{9033C6CF-A5CD-467D-BCEC-B96613ABE315}" type="pres">
      <dgm:prSet presAssocID="{7D9E84AD-34E5-4D61-BB65-5A8D60296A65}" presName="rootConnector1" presStyleLbl="node1" presStyleIdx="0" presStyleCnt="0"/>
      <dgm:spPr/>
    </dgm:pt>
    <dgm:pt modelId="{1B78AEED-68AB-411B-9763-95D8355921C7}" type="pres">
      <dgm:prSet presAssocID="{7D9E84AD-34E5-4D61-BB65-5A8D60296A65}" presName="hierChild2" presStyleCnt="0"/>
      <dgm:spPr/>
    </dgm:pt>
    <dgm:pt modelId="{50299713-A138-4A36-8E5F-413F4B55A88E}" type="pres">
      <dgm:prSet presAssocID="{53454E0E-54B8-41A8-9351-5B6B09DEF1E9}" presName="Name37" presStyleLbl="parChTrans1D2" presStyleIdx="0" presStyleCnt="3"/>
      <dgm:spPr/>
    </dgm:pt>
    <dgm:pt modelId="{378F8FFC-419A-4E13-B0D6-17C5187CDCA1}" type="pres">
      <dgm:prSet presAssocID="{1EE2FCAC-37BC-40BB-8A51-BB6A8B9B0A0A}" presName="hierRoot2" presStyleCnt="0">
        <dgm:presLayoutVars>
          <dgm:hierBranch val="init"/>
        </dgm:presLayoutVars>
      </dgm:prSet>
      <dgm:spPr/>
    </dgm:pt>
    <dgm:pt modelId="{74379044-7F46-474F-B351-AA47513984DD}" type="pres">
      <dgm:prSet presAssocID="{1EE2FCAC-37BC-40BB-8A51-BB6A8B9B0A0A}" presName="rootComposite" presStyleCnt="0"/>
      <dgm:spPr/>
    </dgm:pt>
    <dgm:pt modelId="{28F95A58-B3A3-44E2-AFFA-D575700BE8CC}" type="pres">
      <dgm:prSet presAssocID="{1EE2FCAC-37BC-40BB-8A51-BB6A8B9B0A0A}" presName="rootText" presStyleLbl="node2" presStyleIdx="0" presStyleCnt="3">
        <dgm:presLayoutVars>
          <dgm:chPref val="3"/>
        </dgm:presLayoutVars>
      </dgm:prSet>
      <dgm:spPr/>
    </dgm:pt>
    <dgm:pt modelId="{A59BA31B-86B6-4393-B31E-3C8137B1F507}" type="pres">
      <dgm:prSet presAssocID="{1EE2FCAC-37BC-40BB-8A51-BB6A8B9B0A0A}" presName="rootConnector" presStyleLbl="node2" presStyleIdx="0" presStyleCnt="3"/>
      <dgm:spPr/>
    </dgm:pt>
    <dgm:pt modelId="{E96C8871-BD3B-47EB-9FE9-D967BD4547F8}" type="pres">
      <dgm:prSet presAssocID="{1EE2FCAC-37BC-40BB-8A51-BB6A8B9B0A0A}" presName="hierChild4" presStyleCnt="0"/>
      <dgm:spPr/>
    </dgm:pt>
    <dgm:pt modelId="{6B5EA269-FBCA-4657-8884-7BC52E0A873C}" type="pres">
      <dgm:prSet presAssocID="{1EE2FCAC-37BC-40BB-8A51-BB6A8B9B0A0A}" presName="hierChild5" presStyleCnt="0"/>
      <dgm:spPr/>
    </dgm:pt>
    <dgm:pt modelId="{75722923-ECAC-44DD-B132-534F43BC5CB9}" type="pres">
      <dgm:prSet presAssocID="{7FB17A62-5BA6-42E0-8918-D08D94E7F25A}" presName="Name37" presStyleLbl="parChTrans1D2" presStyleIdx="1" presStyleCnt="3"/>
      <dgm:spPr/>
    </dgm:pt>
    <dgm:pt modelId="{717E42AD-9A69-4DED-ADDC-E94A586FDE9A}" type="pres">
      <dgm:prSet presAssocID="{41085579-17CB-4A1F-B263-92663D11D418}" presName="hierRoot2" presStyleCnt="0">
        <dgm:presLayoutVars>
          <dgm:hierBranch val="init"/>
        </dgm:presLayoutVars>
      </dgm:prSet>
      <dgm:spPr/>
    </dgm:pt>
    <dgm:pt modelId="{B23FC905-B449-4346-A0DF-51F8A93F737F}" type="pres">
      <dgm:prSet presAssocID="{41085579-17CB-4A1F-B263-92663D11D418}" presName="rootComposite" presStyleCnt="0"/>
      <dgm:spPr/>
    </dgm:pt>
    <dgm:pt modelId="{E35E20C0-3AF5-4320-86FA-43CCE221FE71}" type="pres">
      <dgm:prSet presAssocID="{41085579-17CB-4A1F-B263-92663D11D418}" presName="rootText" presStyleLbl="node2" presStyleIdx="1" presStyleCnt="3">
        <dgm:presLayoutVars>
          <dgm:chPref val="3"/>
        </dgm:presLayoutVars>
      </dgm:prSet>
      <dgm:spPr/>
    </dgm:pt>
    <dgm:pt modelId="{8D2A9179-629D-498E-BF85-786A248E8E35}" type="pres">
      <dgm:prSet presAssocID="{41085579-17CB-4A1F-B263-92663D11D418}" presName="rootConnector" presStyleLbl="node2" presStyleIdx="1" presStyleCnt="3"/>
      <dgm:spPr/>
    </dgm:pt>
    <dgm:pt modelId="{085C53C0-B860-4554-8DFF-FC49C082AC32}" type="pres">
      <dgm:prSet presAssocID="{41085579-17CB-4A1F-B263-92663D11D418}" presName="hierChild4" presStyleCnt="0"/>
      <dgm:spPr/>
    </dgm:pt>
    <dgm:pt modelId="{0749B13A-EB54-441B-BEDF-971F0CF5ECA1}" type="pres">
      <dgm:prSet presAssocID="{41085579-17CB-4A1F-B263-92663D11D418}" presName="hierChild5" presStyleCnt="0"/>
      <dgm:spPr/>
    </dgm:pt>
    <dgm:pt modelId="{474927CC-2C65-4279-94A9-40803A9ED28A}" type="pres">
      <dgm:prSet presAssocID="{FE168A55-8159-491A-B27E-468009C2F1B8}" presName="Name37" presStyleLbl="parChTrans1D2" presStyleIdx="2" presStyleCnt="3"/>
      <dgm:spPr/>
    </dgm:pt>
    <dgm:pt modelId="{F9738F87-06C0-491F-8F42-D66C8722C682}" type="pres">
      <dgm:prSet presAssocID="{A6A767A6-2648-408C-8B24-98F82AD33738}" presName="hierRoot2" presStyleCnt="0">
        <dgm:presLayoutVars>
          <dgm:hierBranch val="init"/>
        </dgm:presLayoutVars>
      </dgm:prSet>
      <dgm:spPr/>
    </dgm:pt>
    <dgm:pt modelId="{7832822D-D634-482F-B5D0-CE7BE00C8A56}" type="pres">
      <dgm:prSet presAssocID="{A6A767A6-2648-408C-8B24-98F82AD33738}" presName="rootComposite" presStyleCnt="0"/>
      <dgm:spPr/>
    </dgm:pt>
    <dgm:pt modelId="{DE0D25F0-39C2-49F7-8AF6-5CBB26644583}" type="pres">
      <dgm:prSet presAssocID="{A6A767A6-2648-408C-8B24-98F82AD33738}" presName="rootText" presStyleLbl="node2" presStyleIdx="2" presStyleCnt="3">
        <dgm:presLayoutVars>
          <dgm:chPref val="3"/>
        </dgm:presLayoutVars>
      </dgm:prSet>
      <dgm:spPr/>
    </dgm:pt>
    <dgm:pt modelId="{0B5FE90A-3B35-4847-BA64-A2824FBD8B18}" type="pres">
      <dgm:prSet presAssocID="{A6A767A6-2648-408C-8B24-98F82AD33738}" presName="rootConnector" presStyleLbl="node2" presStyleIdx="2" presStyleCnt="3"/>
      <dgm:spPr/>
    </dgm:pt>
    <dgm:pt modelId="{6E46202C-CA39-4B2F-ACCA-29A55215B683}" type="pres">
      <dgm:prSet presAssocID="{A6A767A6-2648-408C-8B24-98F82AD33738}" presName="hierChild4" presStyleCnt="0"/>
      <dgm:spPr/>
    </dgm:pt>
    <dgm:pt modelId="{184B41DA-DAD9-427B-AC26-D73479C0E6ED}" type="pres">
      <dgm:prSet presAssocID="{A6A767A6-2648-408C-8B24-98F82AD33738}" presName="hierChild5" presStyleCnt="0"/>
      <dgm:spPr/>
    </dgm:pt>
    <dgm:pt modelId="{9307E482-34D2-416D-AA31-DF753D06601D}" type="pres">
      <dgm:prSet presAssocID="{7D9E84AD-34E5-4D61-BB65-5A8D60296A65}" presName="hierChild3" presStyleCnt="0"/>
      <dgm:spPr/>
    </dgm:pt>
  </dgm:ptLst>
  <dgm:cxnLst>
    <dgm:cxn modelId="{B940943B-8121-4CA2-84DB-3F3AF309C522}" srcId="{29C05EAC-3012-4907-BB0A-46A4E1B45D28}" destId="{7D9E84AD-34E5-4D61-BB65-5A8D60296A65}" srcOrd="0" destOrd="0" parTransId="{43221E9F-4D3C-4A8A-847C-E4D1EE1EE584}" sibTransId="{6918CBFC-6E21-4D28-9616-6720FFF3B42D}"/>
    <dgm:cxn modelId="{0D540872-09F2-4A16-81D2-3CB31F5B076C}" type="presOf" srcId="{FE168A55-8159-491A-B27E-468009C2F1B8}" destId="{474927CC-2C65-4279-94A9-40803A9ED28A}" srcOrd="0" destOrd="0" presId="urn:microsoft.com/office/officeart/2005/8/layout/orgChart1"/>
    <dgm:cxn modelId="{6A16E978-71F2-4049-9BC2-15E9B4FDBD17}" type="presOf" srcId="{41085579-17CB-4A1F-B263-92663D11D418}" destId="{8D2A9179-629D-498E-BF85-786A248E8E35}" srcOrd="1" destOrd="0" presId="urn:microsoft.com/office/officeart/2005/8/layout/orgChart1"/>
    <dgm:cxn modelId="{A8E4067D-8F42-4C7B-B4E6-AD5299C8BECD}" type="presOf" srcId="{A6A767A6-2648-408C-8B24-98F82AD33738}" destId="{0B5FE90A-3B35-4847-BA64-A2824FBD8B18}" srcOrd="1" destOrd="0" presId="urn:microsoft.com/office/officeart/2005/8/layout/orgChart1"/>
    <dgm:cxn modelId="{4356F481-4558-49CA-8794-8E4F4D44BBB4}" srcId="{7D9E84AD-34E5-4D61-BB65-5A8D60296A65}" destId="{1EE2FCAC-37BC-40BB-8A51-BB6A8B9B0A0A}" srcOrd="0" destOrd="0" parTransId="{53454E0E-54B8-41A8-9351-5B6B09DEF1E9}" sibTransId="{C3D3304E-0F88-40AB-908A-B6E4E3BD4DF0}"/>
    <dgm:cxn modelId="{DBBC3D82-8E5A-4C38-A5FD-A765388FDFC9}" type="presOf" srcId="{7D9E84AD-34E5-4D61-BB65-5A8D60296A65}" destId="{9033C6CF-A5CD-467D-BCEC-B96613ABE315}" srcOrd="1" destOrd="0" presId="urn:microsoft.com/office/officeart/2005/8/layout/orgChart1"/>
    <dgm:cxn modelId="{9012FD9F-D3E1-4648-8525-206855626253}" type="presOf" srcId="{29C05EAC-3012-4907-BB0A-46A4E1B45D28}" destId="{637BDDCF-7AC2-4482-8F3C-CFFAA62C6A7C}" srcOrd="0" destOrd="0" presId="urn:microsoft.com/office/officeart/2005/8/layout/orgChart1"/>
    <dgm:cxn modelId="{E739B2A2-F392-4148-B4CC-F252D54B2EF6}" type="presOf" srcId="{7D9E84AD-34E5-4D61-BB65-5A8D60296A65}" destId="{4EBCA52E-C5E8-4EFB-A5FF-9FC169993E92}" srcOrd="0" destOrd="0" presId="urn:microsoft.com/office/officeart/2005/8/layout/orgChart1"/>
    <dgm:cxn modelId="{01F31FAC-83CB-464E-A41E-0A9AB4F74BCE}" type="presOf" srcId="{1EE2FCAC-37BC-40BB-8A51-BB6A8B9B0A0A}" destId="{A59BA31B-86B6-4393-B31E-3C8137B1F507}" srcOrd="1" destOrd="0" presId="urn:microsoft.com/office/officeart/2005/8/layout/orgChart1"/>
    <dgm:cxn modelId="{71762DAC-5FD3-43C3-BCBD-E42BB790DF5E}" type="presOf" srcId="{7FB17A62-5BA6-42E0-8918-D08D94E7F25A}" destId="{75722923-ECAC-44DD-B132-534F43BC5CB9}" srcOrd="0" destOrd="0" presId="urn:microsoft.com/office/officeart/2005/8/layout/orgChart1"/>
    <dgm:cxn modelId="{C62D8DB4-7C2D-481B-933F-1A401BE00C67}" type="presOf" srcId="{41085579-17CB-4A1F-B263-92663D11D418}" destId="{E35E20C0-3AF5-4320-86FA-43CCE221FE71}" srcOrd="0" destOrd="0" presId="urn:microsoft.com/office/officeart/2005/8/layout/orgChart1"/>
    <dgm:cxn modelId="{AC5CDCC2-CBCF-46D3-916E-C43D8D67DBD2}" type="presOf" srcId="{1EE2FCAC-37BC-40BB-8A51-BB6A8B9B0A0A}" destId="{28F95A58-B3A3-44E2-AFFA-D575700BE8CC}" srcOrd="0" destOrd="0" presId="urn:microsoft.com/office/officeart/2005/8/layout/orgChart1"/>
    <dgm:cxn modelId="{72B698C7-B517-414A-94C9-1EABAD91F217}" srcId="{7D9E84AD-34E5-4D61-BB65-5A8D60296A65}" destId="{41085579-17CB-4A1F-B263-92663D11D418}" srcOrd="1" destOrd="0" parTransId="{7FB17A62-5BA6-42E0-8918-D08D94E7F25A}" sibTransId="{F730E16A-9C69-44DE-8068-94F0E3185A2D}"/>
    <dgm:cxn modelId="{35E57ACA-B256-4E44-B312-55D3DF97A622}" type="presOf" srcId="{A6A767A6-2648-408C-8B24-98F82AD33738}" destId="{DE0D25F0-39C2-49F7-8AF6-5CBB26644583}" srcOrd="0" destOrd="0" presId="urn:microsoft.com/office/officeart/2005/8/layout/orgChart1"/>
    <dgm:cxn modelId="{D21526E0-0355-473D-A019-82F582194426}" type="presOf" srcId="{53454E0E-54B8-41A8-9351-5B6B09DEF1E9}" destId="{50299713-A138-4A36-8E5F-413F4B55A88E}" srcOrd="0" destOrd="0" presId="urn:microsoft.com/office/officeart/2005/8/layout/orgChart1"/>
    <dgm:cxn modelId="{89521DE2-40B0-425E-A4E9-34B3B99D483C}" srcId="{7D9E84AD-34E5-4D61-BB65-5A8D60296A65}" destId="{A6A767A6-2648-408C-8B24-98F82AD33738}" srcOrd="2" destOrd="0" parTransId="{FE168A55-8159-491A-B27E-468009C2F1B8}" sibTransId="{DD9290E6-6DDE-4999-83B7-9F477B4ABC69}"/>
    <dgm:cxn modelId="{6A87E1D1-D6C9-492D-94C4-0B539805E200}" type="presParOf" srcId="{637BDDCF-7AC2-4482-8F3C-CFFAA62C6A7C}" destId="{7A39245D-60C6-4479-A5E1-8383893090C5}" srcOrd="0" destOrd="0" presId="urn:microsoft.com/office/officeart/2005/8/layout/orgChart1"/>
    <dgm:cxn modelId="{DDA85F5B-3357-4C67-BE64-B53A19E6E5CF}" type="presParOf" srcId="{7A39245D-60C6-4479-A5E1-8383893090C5}" destId="{D9F5F32F-DCD8-4DE6-B6F2-D4B49CE08FDA}" srcOrd="0" destOrd="0" presId="urn:microsoft.com/office/officeart/2005/8/layout/orgChart1"/>
    <dgm:cxn modelId="{A2AC7C5F-EAA6-40A1-9E71-EA64876BB157}" type="presParOf" srcId="{D9F5F32F-DCD8-4DE6-B6F2-D4B49CE08FDA}" destId="{4EBCA52E-C5E8-4EFB-A5FF-9FC169993E92}" srcOrd="0" destOrd="0" presId="urn:microsoft.com/office/officeart/2005/8/layout/orgChart1"/>
    <dgm:cxn modelId="{4AD43A2C-7886-4390-AB7A-7C1AE3071E7E}" type="presParOf" srcId="{D9F5F32F-DCD8-4DE6-B6F2-D4B49CE08FDA}" destId="{9033C6CF-A5CD-467D-BCEC-B96613ABE315}" srcOrd="1" destOrd="0" presId="urn:microsoft.com/office/officeart/2005/8/layout/orgChart1"/>
    <dgm:cxn modelId="{BF1D1A83-2786-4CFF-A506-0949EEB95828}" type="presParOf" srcId="{7A39245D-60C6-4479-A5E1-8383893090C5}" destId="{1B78AEED-68AB-411B-9763-95D8355921C7}" srcOrd="1" destOrd="0" presId="urn:microsoft.com/office/officeart/2005/8/layout/orgChart1"/>
    <dgm:cxn modelId="{F1EB6944-723A-4B80-A4D9-AF6F08D15637}" type="presParOf" srcId="{1B78AEED-68AB-411B-9763-95D8355921C7}" destId="{50299713-A138-4A36-8E5F-413F4B55A88E}" srcOrd="0" destOrd="0" presId="urn:microsoft.com/office/officeart/2005/8/layout/orgChart1"/>
    <dgm:cxn modelId="{9969D46E-5194-4219-B797-C709A96FE083}" type="presParOf" srcId="{1B78AEED-68AB-411B-9763-95D8355921C7}" destId="{378F8FFC-419A-4E13-B0D6-17C5187CDCA1}" srcOrd="1" destOrd="0" presId="urn:microsoft.com/office/officeart/2005/8/layout/orgChart1"/>
    <dgm:cxn modelId="{8EA8B29E-9BA1-4121-8FBF-B1891B164EB1}" type="presParOf" srcId="{378F8FFC-419A-4E13-B0D6-17C5187CDCA1}" destId="{74379044-7F46-474F-B351-AA47513984DD}" srcOrd="0" destOrd="0" presId="urn:microsoft.com/office/officeart/2005/8/layout/orgChart1"/>
    <dgm:cxn modelId="{3F1CD734-8AA5-4E09-BCB8-0AA552FB45A3}" type="presParOf" srcId="{74379044-7F46-474F-B351-AA47513984DD}" destId="{28F95A58-B3A3-44E2-AFFA-D575700BE8CC}" srcOrd="0" destOrd="0" presId="urn:microsoft.com/office/officeart/2005/8/layout/orgChart1"/>
    <dgm:cxn modelId="{AA3D0EDE-5CDE-4954-B187-70722571F9FD}" type="presParOf" srcId="{74379044-7F46-474F-B351-AA47513984DD}" destId="{A59BA31B-86B6-4393-B31E-3C8137B1F507}" srcOrd="1" destOrd="0" presId="urn:microsoft.com/office/officeart/2005/8/layout/orgChart1"/>
    <dgm:cxn modelId="{1E988762-D801-40FE-AE1B-A1EBEC97463B}" type="presParOf" srcId="{378F8FFC-419A-4E13-B0D6-17C5187CDCA1}" destId="{E96C8871-BD3B-47EB-9FE9-D967BD4547F8}" srcOrd="1" destOrd="0" presId="urn:microsoft.com/office/officeart/2005/8/layout/orgChart1"/>
    <dgm:cxn modelId="{07155E4F-2750-4371-B9E2-D87DD354965E}" type="presParOf" srcId="{378F8FFC-419A-4E13-B0D6-17C5187CDCA1}" destId="{6B5EA269-FBCA-4657-8884-7BC52E0A873C}" srcOrd="2" destOrd="0" presId="urn:microsoft.com/office/officeart/2005/8/layout/orgChart1"/>
    <dgm:cxn modelId="{ED14F108-3B48-45FF-BD14-E2EF64E5DA09}" type="presParOf" srcId="{1B78AEED-68AB-411B-9763-95D8355921C7}" destId="{75722923-ECAC-44DD-B132-534F43BC5CB9}" srcOrd="2" destOrd="0" presId="urn:microsoft.com/office/officeart/2005/8/layout/orgChart1"/>
    <dgm:cxn modelId="{6ACFB97A-9417-47B1-B3EC-84A6846FEF49}" type="presParOf" srcId="{1B78AEED-68AB-411B-9763-95D8355921C7}" destId="{717E42AD-9A69-4DED-ADDC-E94A586FDE9A}" srcOrd="3" destOrd="0" presId="urn:microsoft.com/office/officeart/2005/8/layout/orgChart1"/>
    <dgm:cxn modelId="{6D6EAE08-578B-49E4-A7EF-F20E7F55A997}" type="presParOf" srcId="{717E42AD-9A69-4DED-ADDC-E94A586FDE9A}" destId="{B23FC905-B449-4346-A0DF-51F8A93F737F}" srcOrd="0" destOrd="0" presId="urn:microsoft.com/office/officeart/2005/8/layout/orgChart1"/>
    <dgm:cxn modelId="{09944DFE-CE2A-4908-91E9-DC1C590CB926}" type="presParOf" srcId="{B23FC905-B449-4346-A0DF-51F8A93F737F}" destId="{E35E20C0-3AF5-4320-86FA-43CCE221FE71}" srcOrd="0" destOrd="0" presId="urn:microsoft.com/office/officeart/2005/8/layout/orgChart1"/>
    <dgm:cxn modelId="{D102CF09-091F-4D7A-840C-144E6D1D855D}" type="presParOf" srcId="{B23FC905-B449-4346-A0DF-51F8A93F737F}" destId="{8D2A9179-629D-498E-BF85-786A248E8E35}" srcOrd="1" destOrd="0" presId="urn:microsoft.com/office/officeart/2005/8/layout/orgChart1"/>
    <dgm:cxn modelId="{CD1A08E5-FB16-4CF9-8EBC-7D2744045D13}" type="presParOf" srcId="{717E42AD-9A69-4DED-ADDC-E94A586FDE9A}" destId="{085C53C0-B860-4554-8DFF-FC49C082AC32}" srcOrd="1" destOrd="0" presId="urn:microsoft.com/office/officeart/2005/8/layout/orgChart1"/>
    <dgm:cxn modelId="{AADD35C7-5493-48AD-AFCF-3512DC9B8377}" type="presParOf" srcId="{717E42AD-9A69-4DED-ADDC-E94A586FDE9A}" destId="{0749B13A-EB54-441B-BEDF-971F0CF5ECA1}" srcOrd="2" destOrd="0" presId="urn:microsoft.com/office/officeart/2005/8/layout/orgChart1"/>
    <dgm:cxn modelId="{4D5033DC-046C-4B1B-9C59-7F36CF2483DB}" type="presParOf" srcId="{1B78AEED-68AB-411B-9763-95D8355921C7}" destId="{474927CC-2C65-4279-94A9-40803A9ED28A}" srcOrd="4" destOrd="0" presId="urn:microsoft.com/office/officeart/2005/8/layout/orgChart1"/>
    <dgm:cxn modelId="{C33926F6-0CB2-42CB-BAFB-A96D80A93192}" type="presParOf" srcId="{1B78AEED-68AB-411B-9763-95D8355921C7}" destId="{F9738F87-06C0-491F-8F42-D66C8722C682}" srcOrd="5" destOrd="0" presId="urn:microsoft.com/office/officeart/2005/8/layout/orgChart1"/>
    <dgm:cxn modelId="{7FAB6916-F3BA-4BBE-B026-A5D43C3D301B}" type="presParOf" srcId="{F9738F87-06C0-491F-8F42-D66C8722C682}" destId="{7832822D-D634-482F-B5D0-CE7BE00C8A56}" srcOrd="0" destOrd="0" presId="urn:microsoft.com/office/officeart/2005/8/layout/orgChart1"/>
    <dgm:cxn modelId="{52277806-62D3-4996-ACAB-853956D73270}" type="presParOf" srcId="{7832822D-D634-482F-B5D0-CE7BE00C8A56}" destId="{DE0D25F0-39C2-49F7-8AF6-5CBB26644583}" srcOrd="0" destOrd="0" presId="urn:microsoft.com/office/officeart/2005/8/layout/orgChart1"/>
    <dgm:cxn modelId="{94042A9D-3A88-4EFF-8349-345BA0E62A1A}" type="presParOf" srcId="{7832822D-D634-482F-B5D0-CE7BE00C8A56}" destId="{0B5FE90A-3B35-4847-BA64-A2824FBD8B18}" srcOrd="1" destOrd="0" presId="urn:microsoft.com/office/officeart/2005/8/layout/orgChart1"/>
    <dgm:cxn modelId="{200A6E5D-6183-4718-80DD-65A1019124C5}" type="presParOf" srcId="{F9738F87-06C0-491F-8F42-D66C8722C682}" destId="{6E46202C-CA39-4B2F-ACCA-29A55215B683}" srcOrd="1" destOrd="0" presId="urn:microsoft.com/office/officeart/2005/8/layout/orgChart1"/>
    <dgm:cxn modelId="{A38AD449-9069-4795-926D-6AF3D531330A}" type="presParOf" srcId="{F9738F87-06C0-491F-8F42-D66C8722C682}" destId="{184B41DA-DAD9-427B-AC26-D73479C0E6ED}" srcOrd="2" destOrd="0" presId="urn:microsoft.com/office/officeart/2005/8/layout/orgChart1"/>
    <dgm:cxn modelId="{AFAA0910-B8B5-46C0-A821-8BD183A5CF9D}" type="presParOf" srcId="{7A39245D-60C6-4479-A5E1-8383893090C5}" destId="{9307E482-34D2-416D-AA31-DF753D06601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E6F726-D8EE-4EC7-BC66-4F0B7A72F4F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F50C03-B96E-42E6-B454-653C50F73784}">
      <dgm:prSet phldrT="[Текст]"/>
      <dgm:spPr/>
      <dgm:t>
        <a:bodyPr/>
        <a:lstStyle/>
        <a:p>
          <a:r>
            <a:rPr lang="ru-RU" dirty="0"/>
            <a:t>Проектирование</a:t>
          </a:r>
        </a:p>
      </dgm:t>
    </dgm:pt>
    <dgm:pt modelId="{FD9B34A3-F6EE-4F1D-999E-7FE2CA0D0615}" type="parTrans" cxnId="{00C3A520-DCD9-49BF-9CBA-1D1DAB179A95}">
      <dgm:prSet/>
      <dgm:spPr/>
      <dgm:t>
        <a:bodyPr/>
        <a:lstStyle/>
        <a:p>
          <a:endParaRPr lang="ru-RU"/>
        </a:p>
      </dgm:t>
    </dgm:pt>
    <dgm:pt modelId="{02927002-7759-42F6-9781-6193A1B43D82}" type="sibTrans" cxnId="{00C3A520-DCD9-49BF-9CBA-1D1DAB179A95}">
      <dgm:prSet/>
      <dgm:spPr/>
      <dgm:t>
        <a:bodyPr/>
        <a:lstStyle/>
        <a:p>
          <a:endParaRPr lang="ru-RU"/>
        </a:p>
      </dgm:t>
    </dgm:pt>
    <dgm:pt modelId="{8BC056A3-C06E-41B7-A246-EB262FBD3E4C}">
      <dgm:prSet phldrT="[Текст]"/>
      <dgm:spPr/>
      <dgm:t>
        <a:bodyPr/>
        <a:lstStyle/>
        <a:p>
          <a:r>
            <a:rPr lang="ru-RU" dirty="0"/>
            <a:t>Способ достижения цели</a:t>
          </a:r>
        </a:p>
      </dgm:t>
    </dgm:pt>
    <dgm:pt modelId="{3EE44C26-02CA-412E-A1EB-67EE17876C0D}" type="parTrans" cxnId="{7FCCE613-D84A-4FA5-81CF-FDF437BDB923}">
      <dgm:prSet/>
      <dgm:spPr/>
      <dgm:t>
        <a:bodyPr/>
        <a:lstStyle/>
        <a:p>
          <a:endParaRPr lang="ru-RU"/>
        </a:p>
      </dgm:t>
    </dgm:pt>
    <dgm:pt modelId="{243E6D6B-FA61-45EE-B436-E80F26133734}" type="sibTrans" cxnId="{7FCCE613-D84A-4FA5-81CF-FDF437BDB923}">
      <dgm:prSet/>
      <dgm:spPr/>
      <dgm:t>
        <a:bodyPr/>
        <a:lstStyle/>
        <a:p>
          <a:endParaRPr lang="ru-RU"/>
        </a:p>
      </dgm:t>
    </dgm:pt>
    <dgm:pt modelId="{4FEC5BBD-121F-43AF-8EBA-1F7CB0804DB5}">
      <dgm:prSet phldrT="[Текст]"/>
      <dgm:spPr/>
      <dgm:t>
        <a:bodyPr/>
        <a:lstStyle/>
        <a:p>
          <a:r>
            <a:rPr lang="ru-RU" dirty="0"/>
            <a:t>Формы и методы</a:t>
          </a:r>
        </a:p>
      </dgm:t>
    </dgm:pt>
    <dgm:pt modelId="{75E6AB53-22BD-4DC4-99D5-9D36783DD921}" type="parTrans" cxnId="{1E7E603F-EFF1-4134-9320-182A5FE26251}">
      <dgm:prSet/>
      <dgm:spPr/>
      <dgm:t>
        <a:bodyPr/>
        <a:lstStyle/>
        <a:p>
          <a:endParaRPr lang="ru-RU"/>
        </a:p>
      </dgm:t>
    </dgm:pt>
    <dgm:pt modelId="{986015FD-F15A-476B-963D-48B50DDB9B31}" type="sibTrans" cxnId="{1E7E603F-EFF1-4134-9320-182A5FE26251}">
      <dgm:prSet/>
      <dgm:spPr/>
      <dgm:t>
        <a:bodyPr/>
        <a:lstStyle/>
        <a:p>
          <a:endParaRPr lang="ru-RU"/>
        </a:p>
      </dgm:t>
    </dgm:pt>
    <dgm:pt modelId="{F0F6CB53-B2AE-4FE6-B4A5-5642EC1F7FD9}">
      <dgm:prSet phldrT="[Текст]"/>
      <dgm:spPr/>
      <dgm:t>
        <a:bodyPr/>
        <a:lstStyle/>
        <a:p>
          <a:r>
            <a:rPr lang="ru-RU" dirty="0"/>
            <a:t>Содержание</a:t>
          </a:r>
        </a:p>
      </dgm:t>
    </dgm:pt>
    <dgm:pt modelId="{F7CE3A47-0F93-4B79-B4B3-33FE1436A4E3}" type="parTrans" cxnId="{01568058-4359-4C57-A2FD-8358253E70BF}">
      <dgm:prSet/>
      <dgm:spPr/>
      <dgm:t>
        <a:bodyPr/>
        <a:lstStyle/>
        <a:p>
          <a:endParaRPr lang="ru-RU"/>
        </a:p>
      </dgm:t>
    </dgm:pt>
    <dgm:pt modelId="{818249CC-9FF7-4AD8-BFFC-E6DA1AB0326F}" type="sibTrans" cxnId="{01568058-4359-4C57-A2FD-8358253E70BF}">
      <dgm:prSet/>
      <dgm:spPr/>
      <dgm:t>
        <a:bodyPr/>
        <a:lstStyle/>
        <a:p>
          <a:endParaRPr lang="ru-RU"/>
        </a:p>
      </dgm:t>
    </dgm:pt>
    <dgm:pt modelId="{9EA36416-2C7E-4D18-A968-90DDF33AA9C2}">
      <dgm:prSet/>
      <dgm:spPr/>
      <dgm:t>
        <a:bodyPr/>
        <a:lstStyle/>
        <a:p>
          <a:r>
            <a:rPr lang="ru-RU" dirty="0"/>
            <a:t>Задачи и принципы</a:t>
          </a:r>
        </a:p>
      </dgm:t>
    </dgm:pt>
    <dgm:pt modelId="{3DB280C3-1E74-4D48-B9DB-6C82D647518F}" type="parTrans" cxnId="{25BD1A80-FEAB-445B-AD34-2EDE3AE260D4}">
      <dgm:prSet/>
      <dgm:spPr/>
      <dgm:t>
        <a:bodyPr/>
        <a:lstStyle/>
        <a:p>
          <a:endParaRPr lang="ru-RU"/>
        </a:p>
      </dgm:t>
    </dgm:pt>
    <dgm:pt modelId="{0DED43C2-FB3D-459B-A9B0-F49FEE823F4D}" type="sibTrans" cxnId="{25BD1A80-FEAB-445B-AD34-2EDE3AE260D4}">
      <dgm:prSet/>
      <dgm:spPr/>
      <dgm:t>
        <a:bodyPr/>
        <a:lstStyle/>
        <a:p>
          <a:endParaRPr lang="ru-RU"/>
        </a:p>
      </dgm:t>
    </dgm:pt>
    <dgm:pt modelId="{46261335-79D1-469C-8B41-A2E7B77059D5}" type="pres">
      <dgm:prSet presAssocID="{D1E6F726-D8EE-4EC7-BC66-4F0B7A72F4F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7380698-3659-49D9-9028-C336C0EC514D}" type="pres">
      <dgm:prSet presAssocID="{20F50C03-B96E-42E6-B454-653C50F73784}" presName="root1" presStyleCnt="0"/>
      <dgm:spPr/>
    </dgm:pt>
    <dgm:pt modelId="{E74D68EE-AA7C-4615-8232-F576E7AA9C80}" type="pres">
      <dgm:prSet presAssocID="{20F50C03-B96E-42E6-B454-653C50F73784}" presName="LevelOneTextNode" presStyleLbl="node0" presStyleIdx="0" presStyleCnt="1">
        <dgm:presLayoutVars>
          <dgm:chPref val="3"/>
        </dgm:presLayoutVars>
      </dgm:prSet>
      <dgm:spPr/>
    </dgm:pt>
    <dgm:pt modelId="{1EBBC32F-C5D9-4B51-AE7D-87987F4B0D8C}" type="pres">
      <dgm:prSet presAssocID="{20F50C03-B96E-42E6-B454-653C50F73784}" presName="level2hierChild" presStyleCnt="0"/>
      <dgm:spPr/>
    </dgm:pt>
    <dgm:pt modelId="{C04F1CA1-63DE-4279-98DA-F0E25E603F50}" type="pres">
      <dgm:prSet presAssocID="{3EE44C26-02CA-412E-A1EB-67EE17876C0D}" presName="conn2-1" presStyleLbl="parChTrans1D2" presStyleIdx="0" presStyleCnt="1"/>
      <dgm:spPr/>
    </dgm:pt>
    <dgm:pt modelId="{2C9DB04C-DD82-43A3-B692-67CB8A3B890F}" type="pres">
      <dgm:prSet presAssocID="{3EE44C26-02CA-412E-A1EB-67EE17876C0D}" presName="connTx" presStyleLbl="parChTrans1D2" presStyleIdx="0" presStyleCnt="1"/>
      <dgm:spPr/>
    </dgm:pt>
    <dgm:pt modelId="{DFE26361-ED9F-4297-BB5D-7E84FADDF763}" type="pres">
      <dgm:prSet presAssocID="{8BC056A3-C06E-41B7-A246-EB262FBD3E4C}" presName="root2" presStyleCnt="0"/>
      <dgm:spPr/>
    </dgm:pt>
    <dgm:pt modelId="{073BB8EE-CEFC-4789-BBD3-B9EFB1124D26}" type="pres">
      <dgm:prSet presAssocID="{8BC056A3-C06E-41B7-A246-EB262FBD3E4C}" presName="LevelTwoTextNode" presStyleLbl="node2" presStyleIdx="0" presStyleCnt="1">
        <dgm:presLayoutVars>
          <dgm:chPref val="3"/>
        </dgm:presLayoutVars>
      </dgm:prSet>
      <dgm:spPr/>
    </dgm:pt>
    <dgm:pt modelId="{6379DE5B-2187-466C-8CAE-C59FA1A920E3}" type="pres">
      <dgm:prSet presAssocID="{8BC056A3-C06E-41B7-A246-EB262FBD3E4C}" presName="level3hierChild" presStyleCnt="0"/>
      <dgm:spPr/>
    </dgm:pt>
    <dgm:pt modelId="{491E0F5C-BAA2-48B9-8C20-74116880AEAE}" type="pres">
      <dgm:prSet presAssocID="{75E6AB53-22BD-4DC4-99D5-9D36783DD921}" presName="conn2-1" presStyleLbl="parChTrans1D3" presStyleIdx="0" presStyleCnt="3"/>
      <dgm:spPr/>
    </dgm:pt>
    <dgm:pt modelId="{FB813CC1-8115-4C75-8674-1398DDE154E9}" type="pres">
      <dgm:prSet presAssocID="{75E6AB53-22BD-4DC4-99D5-9D36783DD921}" presName="connTx" presStyleLbl="parChTrans1D3" presStyleIdx="0" presStyleCnt="3"/>
      <dgm:spPr/>
    </dgm:pt>
    <dgm:pt modelId="{9BC56747-2955-466C-A9FC-6E9D4695FC92}" type="pres">
      <dgm:prSet presAssocID="{4FEC5BBD-121F-43AF-8EBA-1F7CB0804DB5}" presName="root2" presStyleCnt="0"/>
      <dgm:spPr/>
    </dgm:pt>
    <dgm:pt modelId="{AF532473-2DDB-4269-84F7-25328CB21B5C}" type="pres">
      <dgm:prSet presAssocID="{4FEC5BBD-121F-43AF-8EBA-1F7CB0804DB5}" presName="LevelTwoTextNode" presStyleLbl="node3" presStyleIdx="0" presStyleCnt="3">
        <dgm:presLayoutVars>
          <dgm:chPref val="3"/>
        </dgm:presLayoutVars>
      </dgm:prSet>
      <dgm:spPr/>
    </dgm:pt>
    <dgm:pt modelId="{17D21F02-68FD-4AE0-A49E-A133B603F864}" type="pres">
      <dgm:prSet presAssocID="{4FEC5BBD-121F-43AF-8EBA-1F7CB0804DB5}" presName="level3hierChild" presStyleCnt="0"/>
      <dgm:spPr/>
    </dgm:pt>
    <dgm:pt modelId="{EF97093D-E20F-47D2-AD8B-9B0810EAC4DF}" type="pres">
      <dgm:prSet presAssocID="{F7CE3A47-0F93-4B79-B4B3-33FE1436A4E3}" presName="conn2-1" presStyleLbl="parChTrans1D3" presStyleIdx="1" presStyleCnt="3"/>
      <dgm:spPr/>
    </dgm:pt>
    <dgm:pt modelId="{5BD54D3E-88E9-400E-86CA-1BEC97AA3FDC}" type="pres">
      <dgm:prSet presAssocID="{F7CE3A47-0F93-4B79-B4B3-33FE1436A4E3}" presName="connTx" presStyleLbl="parChTrans1D3" presStyleIdx="1" presStyleCnt="3"/>
      <dgm:spPr/>
    </dgm:pt>
    <dgm:pt modelId="{3EF04A4C-D729-4CA0-888E-17112789AF86}" type="pres">
      <dgm:prSet presAssocID="{F0F6CB53-B2AE-4FE6-B4A5-5642EC1F7FD9}" presName="root2" presStyleCnt="0"/>
      <dgm:spPr/>
    </dgm:pt>
    <dgm:pt modelId="{693492D2-A740-42DC-9027-7A3A9C0C4E62}" type="pres">
      <dgm:prSet presAssocID="{F0F6CB53-B2AE-4FE6-B4A5-5642EC1F7FD9}" presName="LevelTwoTextNode" presStyleLbl="node3" presStyleIdx="1" presStyleCnt="3">
        <dgm:presLayoutVars>
          <dgm:chPref val="3"/>
        </dgm:presLayoutVars>
      </dgm:prSet>
      <dgm:spPr/>
    </dgm:pt>
    <dgm:pt modelId="{416D7F9B-959E-4E31-97BC-4CC44BE7A580}" type="pres">
      <dgm:prSet presAssocID="{F0F6CB53-B2AE-4FE6-B4A5-5642EC1F7FD9}" presName="level3hierChild" presStyleCnt="0"/>
      <dgm:spPr/>
    </dgm:pt>
    <dgm:pt modelId="{352201A6-44FF-4042-966D-A709856ED6AB}" type="pres">
      <dgm:prSet presAssocID="{3DB280C3-1E74-4D48-B9DB-6C82D647518F}" presName="conn2-1" presStyleLbl="parChTrans1D3" presStyleIdx="2" presStyleCnt="3"/>
      <dgm:spPr/>
    </dgm:pt>
    <dgm:pt modelId="{2A06631E-B0DD-45E2-99B1-30AD0D45C30F}" type="pres">
      <dgm:prSet presAssocID="{3DB280C3-1E74-4D48-B9DB-6C82D647518F}" presName="connTx" presStyleLbl="parChTrans1D3" presStyleIdx="2" presStyleCnt="3"/>
      <dgm:spPr/>
    </dgm:pt>
    <dgm:pt modelId="{B5C24EAF-566A-4232-B868-A350C66C6CD0}" type="pres">
      <dgm:prSet presAssocID="{9EA36416-2C7E-4D18-A968-90DDF33AA9C2}" presName="root2" presStyleCnt="0"/>
      <dgm:spPr/>
    </dgm:pt>
    <dgm:pt modelId="{F69957F6-368C-4658-8D9A-4108F3D4F015}" type="pres">
      <dgm:prSet presAssocID="{9EA36416-2C7E-4D18-A968-90DDF33AA9C2}" presName="LevelTwoTextNode" presStyleLbl="node3" presStyleIdx="2" presStyleCnt="3">
        <dgm:presLayoutVars>
          <dgm:chPref val="3"/>
        </dgm:presLayoutVars>
      </dgm:prSet>
      <dgm:spPr/>
    </dgm:pt>
    <dgm:pt modelId="{09E3F112-8635-460D-B877-7CF15F79B420}" type="pres">
      <dgm:prSet presAssocID="{9EA36416-2C7E-4D18-A968-90DDF33AA9C2}" presName="level3hierChild" presStyleCnt="0"/>
      <dgm:spPr/>
    </dgm:pt>
  </dgm:ptLst>
  <dgm:cxnLst>
    <dgm:cxn modelId="{1FDEED08-9DB9-4560-90C1-0CB76D7CC1CD}" type="presOf" srcId="{3DB280C3-1E74-4D48-B9DB-6C82D647518F}" destId="{2A06631E-B0DD-45E2-99B1-30AD0D45C30F}" srcOrd="1" destOrd="0" presId="urn:microsoft.com/office/officeart/2005/8/layout/hierarchy2"/>
    <dgm:cxn modelId="{8F4B0B09-0BDD-4474-893A-635E4A0EF49F}" type="presOf" srcId="{75E6AB53-22BD-4DC4-99D5-9D36783DD921}" destId="{491E0F5C-BAA2-48B9-8C20-74116880AEAE}" srcOrd="0" destOrd="0" presId="urn:microsoft.com/office/officeart/2005/8/layout/hierarchy2"/>
    <dgm:cxn modelId="{95CF9D13-E4F7-4E35-993B-2E3210DDE2E1}" type="presOf" srcId="{3DB280C3-1E74-4D48-B9DB-6C82D647518F}" destId="{352201A6-44FF-4042-966D-A709856ED6AB}" srcOrd="0" destOrd="0" presId="urn:microsoft.com/office/officeart/2005/8/layout/hierarchy2"/>
    <dgm:cxn modelId="{7FCCE613-D84A-4FA5-81CF-FDF437BDB923}" srcId="{20F50C03-B96E-42E6-B454-653C50F73784}" destId="{8BC056A3-C06E-41B7-A246-EB262FBD3E4C}" srcOrd="0" destOrd="0" parTransId="{3EE44C26-02CA-412E-A1EB-67EE17876C0D}" sibTransId="{243E6D6B-FA61-45EE-B436-E80F26133734}"/>
    <dgm:cxn modelId="{00C3A520-DCD9-49BF-9CBA-1D1DAB179A95}" srcId="{D1E6F726-D8EE-4EC7-BC66-4F0B7A72F4F1}" destId="{20F50C03-B96E-42E6-B454-653C50F73784}" srcOrd="0" destOrd="0" parTransId="{FD9B34A3-F6EE-4F1D-999E-7FE2CA0D0615}" sibTransId="{02927002-7759-42F6-9781-6193A1B43D82}"/>
    <dgm:cxn modelId="{1E7E603F-EFF1-4134-9320-182A5FE26251}" srcId="{8BC056A3-C06E-41B7-A246-EB262FBD3E4C}" destId="{4FEC5BBD-121F-43AF-8EBA-1F7CB0804DB5}" srcOrd="0" destOrd="0" parTransId="{75E6AB53-22BD-4DC4-99D5-9D36783DD921}" sibTransId="{986015FD-F15A-476B-963D-48B50DDB9B31}"/>
    <dgm:cxn modelId="{C03EBE5C-6CE5-45E7-966B-F5EDC9AE330A}" type="presOf" srcId="{F0F6CB53-B2AE-4FE6-B4A5-5642EC1F7FD9}" destId="{693492D2-A740-42DC-9027-7A3A9C0C4E62}" srcOrd="0" destOrd="0" presId="urn:microsoft.com/office/officeart/2005/8/layout/hierarchy2"/>
    <dgm:cxn modelId="{618A2C42-EDB4-4969-AAE9-DDA2BD9E36F5}" type="presOf" srcId="{F7CE3A47-0F93-4B79-B4B3-33FE1436A4E3}" destId="{5BD54D3E-88E9-400E-86CA-1BEC97AA3FDC}" srcOrd="1" destOrd="0" presId="urn:microsoft.com/office/officeart/2005/8/layout/hierarchy2"/>
    <dgm:cxn modelId="{371C6562-B8E1-41CF-A55F-C636406394B7}" type="presOf" srcId="{20F50C03-B96E-42E6-B454-653C50F73784}" destId="{E74D68EE-AA7C-4615-8232-F576E7AA9C80}" srcOrd="0" destOrd="0" presId="urn:microsoft.com/office/officeart/2005/8/layout/hierarchy2"/>
    <dgm:cxn modelId="{69A94069-05E1-48FD-8663-8908E32823FE}" type="presOf" srcId="{75E6AB53-22BD-4DC4-99D5-9D36783DD921}" destId="{FB813CC1-8115-4C75-8674-1398DDE154E9}" srcOrd="1" destOrd="0" presId="urn:microsoft.com/office/officeart/2005/8/layout/hierarchy2"/>
    <dgm:cxn modelId="{EE639177-AC0E-459C-9BFB-DBF026CB6955}" type="presOf" srcId="{D1E6F726-D8EE-4EC7-BC66-4F0B7A72F4F1}" destId="{46261335-79D1-469C-8B41-A2E7B77059D5}" srcOrd="0" destOrd="0" presId="urn:microsoft.com/office/officeart/2005/8/layout/hierarchy2"/>
    <dgm:cxn modelId="{8D6BC757-21E6-4916-AE79-B4258D835567}" type="presOf" srcId="{8BC056A3-C06E-41B7-A246-EB262FBD3E4C}" destId="{073BB8EE-CEFC-4789-BBD3-B9EFB1124D26}" srcOrd="0" destOrd="0" presId="urn:microsoft.com/office/officeart/2005/8/layout/hierarchy2"/>
    <dgm:cxn modelId="{01568058-4359-4C57-A2FD-8358253E70BF}" srcId="{8BC056A3-C06E-41B7-A246-EB262FBD3E4C}" destId="{F0F6CB53-B2AE-4FE6-B4A5-5642EC1F7FD9}" srcOrd="1" destOrd="0" parTransId="{F7CE3A47-0F93-4B79-B4B3-33FE1436A4E3}" sibTransId="{818249CC-9FF7-4AD8-BFFC-E6DA1AB0326F}"/>
    <dgm:cxn modelId="{25BD1A80-FEAB-445B-AD34-2EDE3AE260D4}" srcId="{8BC056A3-C06E-41B7-A246-EB262FBD3E4C}" destId="{9EA36416-2C7E-4D18-A968-90DDF33AA9C2}" srcOrd="2" destOrd="0" parTransId="{3DB280C3-1E74-4D48-B9DB-6C82D647518F}" sibTransId="{0DED43C2-FB3D-459B-A9B0-F49FEE823F4D}"/>
    <dgm:cxn modelId="{EB90EC9C-FE4D-4EAA-A243-583F110E0A41}" type="presOf" srcId="{3EE44C26-02CA-412E-A1EB-67EE17876C0D}" destId="{C04F1CA1-63DE-4279-98DA-F0E25E603F50}" srcOrd="0" destOrd="0" presId="urn:microsoft.com/office/officeart/2005/8/layout/hierarchy2"/>
    <dgm:cxn modelId="{BB89C1AB-893A-4BD4-A7DA-9C14BE622A34}" type="presOf" srcId="{9EA36416-2C7E-4D18-A968-90DDF33AA9C2}" destId="{F69957F6-368C-4658-8D9A-4108F3D4F015}" srcOrd="0" destOrd="0" presId="urn:microsoft.com/office/officeart/2005/8/layout/hierarchy2"/>
    <dgm:cxn modelId="{E0C7E4B2-DA38-4756-8729-50CE389B1A32}" type="presOf" srcId="{F7CE3A47-0F93-4B79-B4B3-33FE1436A4E3}" destId="{EF97093D-E20F-47D2-AD8B-9B0810EAC4DF}" srcOrd="0" destOrd="0" presId="urn:microsoft.com/office/officeart/2005/8/layout/hierarchy2"/>
    <dgm:cxn modelId="{1A189ECE-A94D-4D26-BD09-CCFBF6529A39}" type="presOf" srcId="{4FEC5BBD-121F-43AF-8EBA-1F7CB0804DB5}" destId="{AF532473-2DDB-4269-84F7-25328CB21B5C}" srcOrd="0" destOrd="0" presId="urn:microsoft.com/office/officeart/2005/8/layout/hierarchy2"/>
    <dgm:cxn modelId="{CF1294EE-A1B5-457B-868A-B219E9DD8D01}" type="presOf" srcId="{3EE44C26-02CA-412E-A1EB-67EE17876C0D}" destId="{2C9DB04C-DD82-43A3-B692-67CB8A3B890F}" srcOrd="1" destOrd="0" presId="urn:microsoft.com/office/officeart/2005/8/layout/hierarchy2"/>
    <dgm:cxn modelId="{E85BE8F7-2D49-4764-89BA-6E9A52E85E25}" type="presParOf" srcId="{46261335-79D1-469C-8B41-A2E7B77059D5}" destId="{17380698-3659-49D9-9028-C336C0EC514D}" srcOrd="0" destOrd="0" presId="urn:microsoft.com/office/officeart/2005/8/layout/hierarchy2"/>
    <dgm:cxn modelId="{19DB90DC-9967-4DC1-AACF-4B7FA3C42E87}" type="presParOf" srcId="{17380698-3659-49D9-9028-C336C0EC514D}" destId="{E74D68EE-AA7C-4615-8232-F576E7AA9C80}" srcOrd="0" destOrd="0" presId="urn:microsoft.com/office/officeart/2005/8/layout/hierarchy2"/>
    <dgm:cxn modelId="{364A0CB4-9300-4B12-AB88-7672A9C1209B}" type="presParOf" srcId="{17380698-3659-49D9-9028-C336C0EC514D}" destId="{1EBBC32F-C5D9-4B51-AE7D-87987F4B0D8C}" srcOrd="1" destOrd="0" presId="urn:microsoft.com/office/officeart/2005/8/layout/hierarchy2"/>
    <dgm:cxn modelId="{74F4B721-2FF0-45B8-B3B4-44D4BB757AD3}" type="presParOf" srcId="{1EBBC32F-C5D9-4B51-AE7D-87987F4B0D8C}" destId="{C04F1CA1-63DE-4279-98DA-F0E25E603F50}" srcOrd="0" destOrd="0" presId="urn:microsoft.com/office/officeart/2005/8/layout/hierarchy2"/>
    <dgm:cxn modelId="{980ECDE8-D596-4A95-A626-FC6F4DC9A8EA}" type="presParOf" srcId="{C04F1CA1-63DE-4279-98DA-F0E25E603F50}" destId="{2C9DB04C-DD82-43A3-B692-67CB8A3B890F}" srcOrd="0" destOrd="0" presId="urn:microsoft.com/office/officeart/2005/8/layout/hierarchy2"/>
    <dgm:cxn modelId="{415532A1-8B2A-476A-B666-4CF528D9395D}" type="presParOf" srcId="{1EBBC32F-C5D9-4B51-AE7D-87987F4B0D8C}" destId="{DFE26361-ED9F-4297-BB5D-7E84FADDF763}" srcOrd="1" destOrd="0" presId="urn:microsoft.com/office/officeart/2005/8/layout/hierarchy2"/>
    <dgm:cxn modelId="{DAEAB2B4-A1C8-4946-8E16-31801A774167}" type="presParOf" srcId="{DFE26361-ED9F-4297-BB5D-7E84FADDF763}" destId="{073BB8EE-CEFC-4789-BBD3-B9EFB1124D26}" srcOrd="0" destOrd="0" presId="urn:microsoft.com/office/officeart/2005/8/layout/hierarchy2"/>
    <dgm:cxn modelId="{4D523486-883D-44F7-AA39-F976E9ACB8FF}" type="presParOf" srcId="{DFE26361-ED9F-4297-BB5D-7E84FADDF763}" destId="{6379DE5B-2187-466C-8CAE-C59FA1A920E3}" srcOrd="1" destOrd="0" presId="urn:microsoft.com/office/officeart/2005/8/layout/hierarchy2"/>
    <dgm:cxn modelId="{98E84B0A-FD20-44F9-A4A4-C96C730CD25C}" type="presParOf" srcId="{6379DE5B-2187-466C-8CAE-C59FA1A920E3}" destId="{491E0F5C-BAA2-48B9-8C20-74116880AEAE}" srcOrd="0" destOrd="0" presId="urn:microsoft.com/office/officeart/2005/8/layout/hierarchy2"/>
    <dgm:cxn modelId="{A3FD845F-7059-40A8-9F11-554BCE3F2C17}" type="presParOf" srcId="{491E0F5C-BAA2-48B9-8C20-74116880AEAE}" destId="{FB813CC1-8115-4C75-8674-1398DDE154E9}" srcOrd="0" destOrd="0" presId="urn:microsoft.com/office/officeart/2005/8/layout/hierarchy2"/>
    <dgm:cxn modelId="{BAAE5D9F-5ACE-4701-BFC2-CF492A041856}" type="presParOf" srcId="{6379DE5B-2187-466C-8CAE-C59FA1A920E3}" destId="{9BC56747-2955-466C-A9FC-6E9D4695FC92}" srcOrd="1" destOrd="0" presId="urn:microsoft.com/office/officeart/2005/8/layout/hierarchy2"/>
    <dgm:cxn modelId="{A5043AD0-1789-4C8B-9027-E685B32DE303}" type="presParOf" srcId="{9BC56747-2955-466C-A9FC-6E9D4695FC92}" destId="{AF532473-2DDB-4269-84F7-25328CB21B5C}" srcOrd="0" destOrd="0" presId="urn:microsoft.com/office/officeart/2005/8/layout/hierarchy2"/>
    <dgm:cxn modelId="{E9EE6DCA-9DA0-4F6B-B22D-A10F3C89F2D6}" type="presParOf" srcId="{9BC56747-2955-466C-A9FC-6E9D4695FC92}" destId="{17D21F02-68FD-4AE0-A49E-A133B603F864}" srcOrd="1" destOrd="0" presId="urn:microsoft.com/office/officeart/2005/8/layout/hierarchy2"/>
    <dgm:cxn modelId="{3B5501DD-0F08-4ED8-B3DB-2CC9B30A7685}" type="presParOf" srcId="{6379DE5B-2187-466C-8CAE-C59FA1A920E3}" destId="{EF97093D-E20F-47D2-AD8B-9B0810EAC4DF}" srcOrd="2" destOrd="0" presId="urn:microsoft.com/office/officeart/2005/8/layout/hierarchy2"/>
    <dgm:cxn modelId="{3A2C12AE-6D07-42EE-9FC8-AF3DBDBFA303}" type="presParOf" srcId="{EF97093D-E20F-47D2-AD8B-9B0810EAC4DF}" destId="{5BD54D3E-88E9-400E-86CA-1BEC97AA3FDC}" srcOrd="0" destOrd="0" presId="urn:microsoft.com/office/officeart/2005/8/layout/hierarchy2"/>
    <dgm:cxn modelId="{019EF3E5-5FEF-4285-B137-EC6126BB96B1}" type="presParOf" srcId="{6379DE5B-2187-466C-8CAE-C59FA1A920E3}" destId="{3EF04A4C-D729-4CA0-888E-17112789AF86}" srcOrd="3" destOrd="0" presId="urn:microsoft.com/office/officeart/2005/8/layout/hierarchy2"/>
    <dgm:cxn modelId="{3FB259F2-C47F-477F-A4ED-7D23B31E9B1C}" type="presParOf" srcId="{3EF04A4C-D729-4CA0-888E-17112789AF86}" destId="{693492D2-A740-42DC-9027-7A3A9C0C4E62}" srcOrd="0" destOrd="0" presId="urn:microsoft.com/office/officeart/2005/8/layout/hierarchy2"/>
    <dgm:cxn modelId="{59B17B0C-AE6B-4980-B015-EF3D490336FB}" type="presParOf" srcId="{3EF04A4C-D729-4CA0-888E-17112789AF86}" destId="{416D7F9B-959E-4E31-97BC-4CC44BE7A580}" srcOrd="1" destOrd="0" presId="urn:microsoft.com/office/officeart/2005/8/layout/hierarchy2"/>
    <dgm:cxn modelId="{60D436EA-4A0C-4218-AFCD-FA4094EF375F}" type="presParOf" srcId="{6379DE5B-2187-466C-8CAE-C59FA1A920E3}" destId="{352201A6-44FF-4042-966D-A709856ED6AB}" srcOrd="4" destOrd="0" presId="urn:microsoft.com/office/officeart/2005/8/layout/hierarchy2"/>
    <dgm:cxn modelId="{00C88B44-324C-4A9B-9AF1-E633062BEF06}" type="presParOf" srcId="{352201A6-44FF-4042-966D-A709856ED6AB}" destId="{2A06631E-B0DD-45E2-99B1-30AD0D45C30F}" srcOrd="0" destOrd="0" presId="urn:microsoft.com/office/officeart/2005/8/layout/hierarchy2"/>
    <dgm:cxn modelId="{014D0027-155A-466E-BE99-122C665357A6}" type="presParOf" srcId="{6379DE5B-2187-466C-8CAE-C59FA1A920E3}" destId="{B5C24EAF-566A-4232-B868-A350C66C6CD0}" srcOrd="5" destOrd="0" presId="urn:microsoft.com/office/officeart/2005/8/layout/hierarchy2"/>
    <dgm:cxn modelId="{F2462E83-9686-4EA7-9474-D75F88D191A8}" type="presParOf" srcId="{B5C24EAF-566A-4232-B868-A350C66C6CD0}" destId="{F69957F6-368C-4658-8D9A-4108F3D4F015}" srcOrd="0" destOrd="0" presId="urn:microsoft.com/office/officeart/2005/8/layout/hierarchy2"/>
    <dgm:cxn modelId="{D289934D-12DB-436C-A718-23829DC8B685}" type="presParOf" srcId="{B5C24EAF-566A-4232-B868-A350C66C6CD0}" destId="{09E3F112-8635-460D-B877-7CF15F79B42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0C2B64-7AB3-4775-8F69-7CDE87C3CA0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A8DEBD-244B-49F6-9D60-15EE0640B8D8}">
      <dgm:prSet phldrT="[Текст]"/>
      <dgm:spPr/>
      <dgm:t>
        <a:bodyPr/>
        <a:lstStyle/>
        <a:p>
          <a:r>
            <a:rPr lang="ru-RU" dirty="0"/>
            <a:t>Конструирование</a:t>
          </a:r>
        </a:p>
      </dgm:t>
    </dgm:pt>
    <dgm:pt modelId="{AB203E81-75D9-4BF7-A2B6-E104D3E30FFF}" type="parTrans" cxnId="{C535AD00-CC86-4693-8E92-00030E8E408F}">
      <dgm:prSet/>
      <dgm:spPr/>
      <dgm:t>
        <a:bodyPr/>
        <a:lstStyle/>
        <a:p>
          <a:endParaRPr lang="ru-RU"/>
        </a:p>
      </dgm:t>
    </dgm:pt>
    <dgm:pt modelId="{FE5319C6-899E-4DD3-8EC0-FB5626A2BB7A}" type="sibTrans" cxnId="{C535AD00-CC86-4693-8E92-00030E8E408F}">
      <dgm:prSet/>
      <dgm:spPr/>
      <dgm:t>
        <a:bodyPr/>
        <a:lstStyle/>
        <a:p>
          <a:endParaRPr lang="ru-RU"/>
        </a:p>
      </dgm:t>
    </dgm:pt>
    <dgm:pt modelId="{91698E06-070A-4978-8EED-8831FB72A7C3}">
      <dgm:prSet phldrT="[Текст]"/>
      <dgm:spPr/>
      <dgm:t>
        <a:bodyPr/>
        <a:lstStyle/>
        <a:p>
          <a:r>
            <a:rPr lang="ru-RU" dirty="0"/>
            <a:t>Конспект урока</a:t>
          </a:r>
        </a:p>
      </dgm:t>
    </dgm:pt>
    <dgm:pt modelId="{E0CAC921-7D32-4860-9B6A-DF9430387DAA}" type="parTrans" cxnId="{BB326845-87BA-4C48-998B-59355CA15225}">
      <dgm:prSet/>
      <dgm:spPr/>
      <dgm:t>
        <a:bodyPr/>
        <a:lstStyle/>
        <a:p>
          <a:endParaRPr lang="ru-RU"/>
        </a:p>
      </dgm:t>
    </dgm:pt>
    <dgm:pt modelId="{D3C6475D-5001-4541-B09A-C672A2310EB3}" type="sibTrans" cxnId="{BB326845-87BA-4C48-998B-59355CA15225}">
      <dgm:prSet/>
      <dgm:spPr/>
      <dgm:t>
        <a:bodyPr/>
        <a:lstStyle/>
        <a:p>
          <a:endParaRPr lang="ru-RU"/>
        </a:p>
      </dgm:t>
    </dgm:pt>
    <dgm:pt modelId="{5EEDA492-2FBD-4C36-B18E-9DE9C4429137}">
      <dgm:prSet phldrT="[Текст]"/>
      <dgm:spPr/>
      <dgm:t>
        <a:bodyPr/>
        <a:lstStyle/>
        <a:p>
          <a:r>
            <a:rPr lang="ru-RU" dirty="0"/>
            <a:t>Сценарий</a:t>
          </a:r>
        </a:p>
      </dgm:t>
    </dgm:pt>
    <dgm:pt modelId="{4B917C00-AA30-45D5-9C8C-BA2EA59CF0F3}" type="parTrans" cxnId="{07145648-CA68-48A8-8E82-CD278E501658}">
      <dgm:prSet/>
      <dgm:spPr/>
      <dgm:t>
        <a:bodyPr/>
        <a:lstStyle/>
        <a:p>
          <a:endParaRPr lang="ru-RU"/>
        </a:p>
      </dgm:t>
    </dgm:pt>
    <dgm:pt modelId="{D8A03D36-3B94-40D5-84A6-04BB48E76531}" type="sibTrans" cxnId="{07145648-CA68-48A8-8E82-CD278E501658}">
      <dgm:prSet/>
      <dgm:spPr/>
      <dgm:t>
        <a:bodyPr/>
        <a:lstStyle/>
        <a:p>
          <a:endParaRPr lang="ru-RU"/>
        </a:p>
      </dgm:t>
    </dgm:pt>
    <dgm:pt modelId="{831C15F8-6FE9-4218-AB6A-50B557E56CC1}">
      <dgm:prSet phldrT="[Текст]"/>
      <dgm:spPr/>
      <dgm:t>
        <a:bodyPr/>
        <a:lstStyle/>
        <a:p>
          <a:r>
            <a:rPr lang="ru-RU" dirty="0"/>
            <a:t>Технологическая карта</a:t>
          </a:r>
        </a:p>
      </dgm:t>
    </dgm:pt>
    <dgm:pt modelId="{A01C5F66-EBE1-4259-BE1B-98D9F5C947A1}" type="parTrans" cxnId="{4D9AD550-27FD-40D9-92C5-3EE8F103B4A9}">
      <dgm:prSet/>
      <dgm:spPr/>
      <dgm:t>
        <a:bodyPr/>
        <a:lstStyle/>
        <a:p>
          <a:endParaRPr lang="ru-RU"/>
        </a:p>
      </dgm:t>
    </dgm:pt>
    <dgm:pt modelId="{9102ED28-1396-414E-BA81-2F91FFCE79D7}" type="sibTrans" cxnId="{4D9AD550-27FD-40D9-92C5-3EE8F103B4A9}">
      <dgm:prSet/>
      <dgm:spPr/>
      <dgm:t>
        <a:bodyPr/>
        <a:lstStyle/>
        <a:p>
          <a:endParaRPr lang="ru-RU"/>
        </a:p>
      </dgm:t>
    </dgm:pt>
    <dgm:pt modelId="{301E0209-CAC7-4040-A08C-5326C91EE3D7}" type="pres">
      <dgm:prSet presAssocID="{360C2B64-7AB3-4775-8F69-7CDE87C3CA0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FCF6763-1073-4658-BA83-8C98A5344CD9}" type="pres">
      <dgm:prSet presAssocID="{50A8DEBD-244B-49F6-9D60-15EE0640B8D8}" presName="root1" presStyleCnt="0"/>
      <dgm:spPr/>
    </dgm:pt>
    <dgm:pt modelId="{ACDC7CD7-ADD6-46A1-8F7C-9AA4CFFC95F5}" type="pres">
      <dgm:prSet presAssocID="{50A8DEBD-244B-49F6-9D60-15EE0640B8D8}" presName="LevelOneTextNode" presStyleLbl="node0" presStyleIdx="0" presStyleCnt="1" custAng="5400000" custLinFactX="-75999" custLinFactNeighborX="-100000" custLinFactNeighborY="429">
        <dgm:presLayoutVars>
          <dgm:chPref val="3"/>
        </dgm:presLayoutVars>
      </dgm:prSet>
      <dgm:spPr/>
    </dgm:pt>
    <dgm:pt modelId="{2833D6B4-78E1-4245-A76B-1B07B226DBDD}" type="pres">
      <dgm:prSet presAssocID="{50A8DEBD-244B-49F6-9D60-15EE0640B8D8}" presName="level2hierChild" presStyleCnt="0"/>
      <dgm:spPr/>
    </dgm:pt>
    <dgm:pt modelId="{A1AA2026-7EB7-41CB-943B-41DB1677A49F}" type="pres">
      <dgm:prSet presAssocID="{E0CAC921-7D32-4860-9B6A-DF9430387DAA}" presName="conn2-1" presStyleLbl="parChTrans1D2" presStyleIdx="0" presStyleCnt="3"/>
      <dgm:spPr/>
    </dgm:pt>
    <dgm:pt modelId="{1AD8E3A6-B609-4FD4-B3BD-9A7123F9C67E}" type="pres">
      <dgm:prSet presAssocID="{E0CAC921-7D32-4860-9B6A-DF9430387DAA}" presName="connTx" presStyleLbl="parChTrans1D2" presStyleIdx="0" presStyleCnt="3"/>
      <dgm:spPr/>
    </dgm:pt>
    <dgm:pt modelId="{73D744CE-A6CA-47E1-8641-9B0110544863}" type="pres">
      <dgm:prSet presAssocID="{91698E06-070A-4978-8EED-8831FB72A7C3}" presName="root2" presStyleCnt="0"/>
      <dgm:spPr/>
    </dgm:pt>
    <dgm:pt modelId="{A87DB3AE-82D8-43EE-8E97-ACF8314E78CB}" type="pres">
      <dgm:prSet presAssocID="{91698E06-070A-4978-8EED-8831FB72A7C3}" presName="LevelTwoTextNode" presStyleLbl="node2" presStyleIdx="0" presStyleCnt="3" custLinFactNeighborX="69504" custLinFactNeighborY="5778">
        <dgm:presLayoutVars>
          <dgm:chPref val="3"/>
        </dgm:presLayoutVars>
      </dgm:prSet>
      <dgm:spPr/>
    </dgm:pt>
    <dgm:pt modelId="{475593E2-C172-470E-BB61-6F0C8178205C}" type="pres">
      <dgm:prSet presAssocID="{91698E06-070A-4978-8EED-8831FB72A7C3}" presName="level3hierChild" presStyleCnt="0"/>
      <dgm:spPr/>
    </dgm:pt>
    <dgm:pt modelId="{270853DC-07E6-44CE-8C91-7F543A6DAFB8}" type="pres">
      <dgm:prSet presAssocID="{4B917C00-AA30-45D5-9C8C-BA2EA59CF0F3}" presName="conn2-1" presStyleLbl="parChTrans1D2" presStyleIdx="1" presStyleCnt="3"/>
      <dgm:spPr/>
    </dgm:pt>
    <dgm:pt modelId="{E6629849-2456-4CE0-8194-01B0381348CE}" type="pres">
      <dgm:prSet presAssocID="{4B917C00-AA30-45D5-9C8C-BA2EA59CF0F3}" presName="connTx" presStyleLbl="parChTrans1D2" presStyleIdx="1" presStyleCnt="3"/>
      <dgm:spPr/>
    </dgm:pt>
    <dgm:pt modelId="{34E3DFDF-C362-465D-8F5D-79F0C588D182}" type="pres">
      <dgm:prSet presAssocID="{5EEDA492-2FBD-4C36-B18E-9DE9C4429137}" presName="root2" presStyleCnt="0"/>
      <dgm:spPr/>
    </dgm:pt>
    <dgm:pt modelId="{93FA943F-02D6-4F8F-9B1E-57CDC0FEA3F1}" type="pres">
      <dgm:prSet presAssocID="{5EEDA492-2FBD-4C36-B18E-9DE9C4429137}" presName="LevelTwoTextNode" presStyleLbl="node2" presStyleIdx="1" presStyleCnt="3" custLinFactNeighborX="69160" custLinFactNeighborY="-1129">
        <dgm:presLayoutVars>
          <dgm:chPref val="3"/>
        </dgm:presLayoutVars>
      </dgm:prSet>
      <dgm:spPr/>
    </dgm:pt>
    <dgm:pt modelId="{B9A7AB92-F124-4F94-B77E-D160EA5F62FE}" type="pres">
      <dgm:prSet presAssocID="{5EEDA492-2FBD-4C36-B18E-9DE9C4429137}" presName="level3hierChild" presStyleCnt="0"/>
      <dgm:spPr/>
    </dgm:pt>
    <dgm:pt modelId="{6FBCAA32-16CC-4F4B-8187-B04D8CD16736}" type="pres">
      <dgm:prSet presAssocID="{A01C5F66-EBE1-4259-BE1B-98D9F5C947A1}" presName="conn2-1" presStyleLbl="parChTrans1D2" presStyleIdx="2" presStyleCnt="3"/>
      <dgm:spPr/>
    </dgm:pt>
    <dgm:pt modelId="{FDC7A550-A83C-4F77-829B-A3142AA494A7}" type="pres">
      <dgm:prSet presAssocID="{A01C5F66-EBE1-4259-BE1B-98D9F5C947A1}" presName="connTx" presStyleLbl="parChTrans1D2" presStyleIdx="2" presStyleCnt="3"/>
      <dgm:spPr/>
    </dgm:pt>
    <dgm:pt modelId="{43001576-A9FC-4D75-BE3E-C96024B32978}" type="pres">
      <dgm:prSet presAssocID="{831C15F8-6FE9-4218-AB6A-50B557E56CC1}" presName="root2" presStyleCnt="0"/>
      <dgm:spPr/>
    </dgm:pt>
    <dgm:pt modelId="{9D14E6B4-6FB0-4BE6-92D0-4080DCA7BE9F}" type="pres">
      <dgm:prSet presAssocID="{831C15F8-6FE9-4218-AB6A-50B557E56CC1}" presName="LevelTwoTextNode" presStyleLbl="node2" presStyleIdx="2" presStyleCnt="3" custLinFactNeighborX="68817" custLinFactNeighborY="-5643">
        <dgm:presLayoutVars>
          <dgm:chPref val="3"/>
        </dgm:presLayoutVars>
      </dgm:prSet>
      <dgm:spPr/>
    </dgm:pt>
    <dgm:pt modelId="{2DF1B11D-CFD1-4713-8793-0971A59E630A}" type="pres">
      <dgm:prSet presAssocID="{831C15F8-6FE9-4218-AB6A-50B557E56CC1}" presName="level3hierChild" presStyleCnt="0"/>
      <dgm:spPr/>
    </dgm:pt>
  </dgm:ptLst>
  <dgm:cxnLst>
    <dgm:cxn modelId="{C535AD00-CC86-4693-8E92-00030E8E408F}" srcId="{360C2B64-7AB3-4775-8F69-7CDE87C3CA0D}" destId="{50A8DEBD-244B-49F6-9D60-15EE0640B8D8}" srcOrd="0" destOrd="0" parTransId="{AB203E81-75D9-4BF7-A2B6-E104D3E30FFF}" sibTransId="{FE5319C6-899E-4DD3-8EC0-FB5626A2BB7A}"/>
    <dgm:cxn modelId="{CD3EE80A-7F10-4344-860C-A7E3D945E0FF}" type="presOf" srcId="{360C2B64-7AB3-4775-8F69-7CDE87C3CA0D}" destId="{301E0209-CAC7-4040-A08C-5326C91EE3D7}" srcOrd="0" destOrd="0" presId="urn:microsoft.com/office/officeart/2008/layout/HorizontalMultiLevelHierarchy"/>
    <dgm:cxn modelId="{BB326845-87BA-4C48-998B-59355CA15225}" srcId="{50A8DEBD-244B-49F6-9D60-15EE0640B8D8}" destId="{91698E06-070A-4978-8EED-8831FB72A7C3}" srcOrd="0" destOrd="0" parTransId="{E0CAC921-7D32-4860-9B6A-DF9430387DAA}" sibTransId="{D3C6475D-5001-4541-B09A-C672A2310EB3}"/>
    <dgm:cxn modelId="{B3167D66-F5D9-49D2-A437-C9FA70B3EFBA}" type="presOf" srcId="{4B917C00-AA30-45D5-9C8C-BA2EA59CF0F3}" destId="{E6629849-2456-4CE0-8194-01B0381348CE}" srcOrd="1" destOrd="0" presId="urn:microsoft.com/office/officeart/2008/layout/HorizontalMultiLevelHierarchy"/>
    <dgm:cxn modelId="{07145648-CA68-48A8-8E82-CD278E501658}" srcId="{50A8DEBD-244B-49F6-9D60-15EE0640B8D8}" destId="{5EEDA492-2FBD-4C36-B18E-9DE9C4429137}" srcOrd="1" destOrd="0" parTransId="{4B917C00-AA30-45D5-9C8C-BA2EA59CF0F3}" sibTransId="{D8A03D36-3B94-40D5-84A6-04BB48E76531}"/>
    <dgm:cxn modelId="{255F9249-D5B3-4CDB-8D59-7F64B9FBE141}" type="presOf" srcId="{4B917C00-AA30-45D5-9C8C-BA2EA59CF0F3}" destId="{270853DC-07E6-44CE-8C91-7F543A6DAFB8}" srcOrd="0" destOrd="0" presId="urn:microsoft.com/office/officeart/2008/layout/HorizontalMultiLevelHierarchy"/>
    <dgm:cxn modelId="{4D9AD550-27FD-40D9-92C5-3EE8F103B4A9}" srcId="{50A8DEBD-244B-49F6-9D60-15EE0640B8D8}" destId="{831C15F8-6FE9-4218-AB6A-50B557E56CC1}" srcOrd="2" destOrd="0" parTransId="{A01C5F66-EBE1-4259-BE1B-98D9F5C947A1}" sibTransId="{9102ED28-1396-414E-BA81-2F91FFCE79D7}"/>
    <dgm:cxn modelId="{D1AC3871-A5A1-4A7D-9D0E-0F28891A5EE5}" type="presOf" srcId="{50A8DEBD-244B-49F6-9D60-15EE0640B8D8}" destId="{ACDC7CD7-ADD6-46A1-8F7C-9AA4CFFC95F5}" srcOrd="0" destOrd="0" presId="urn:microsoft.com/office/officeart/2008/layout/HorizontalMultiLevelHierarchy"/>
    <dgm:cxn modelId="{94735479-03E8-4E8C-BE94-7F833283D527}" type="presOf" srcId="{831C15F8-6FE9-4218-AB6A-50B557E56CC1}" destId="{9D14E6B4-6FB0-4BE6-92D0-4080DCA7BE9F}" srcOrd="0" destOrd="0" presId="urn:microsoft.com/office/officeart/2008/layout/HorizontalMultiLevelHierarchy"/>
    <dgm:cxn modelId="{FF829D80-5CC2-4E66-B44C-20FEDA68B7F4}" type="presOf" srcId="{E0CAC921-7D32-4860-9B6A-DF9430387DAA}" destId="{1AD8E3A6-B609-4FD4-B3BD-9A7123F9C67E}" srcOrd="1" destOrd="0" presId="urn:microsoft.com/office/officeart/2008/layout/HorizontalMultiLevelHierarchy"/>
    <dgm:cxn modelId="{E14CB8A2-50F3-40B0-971C-A86361DAFC84}" type="presOf" srcId="{E0CAC921-7D32-4860-9B6A-DF9430387DAA}" destId="{A1AA2026-7EB7-41CB-943B-41DB1677A49F}" srcOrd="0" destOrd="0" presId="urn:microsoft.com/office/officeart/2008/layout/HorizontalMultiLevelHierarchy"/>
    <dgm:cxn modelId="{14B31DB9-BA67-4C11-9292-6F8E29FC8245}" type="presOf" srcId="{91698E06-070A-4978-8EED-8831FB72A7C3}" destId="{A87DB3AE-82D8-43EE-8E97-ACF8314E78CB}" srcOrd="0" destOrd="0" presId="urn:microsoft.com/office/officeart/2008/layout/HorizontalMultiLevelHierarchy"/>
    <dgm:cxn modelId="{85E29FBD-089A-4DBD-A058-2936B478761D}" type="presOf" srcId="{A01C5F66-EBE1-4259-BE1B-98D9F5C947A1}" destId="{6FBCAA32-16CC-4F4B-8187-B04D8CD16736}" srcOrd="0" destOrd="0" presId="urn:microsoft.com/office/officeart/2008/layout/HorizontalMultiLevelHierarchy"/>
    <dgm:cxn modelId="{CB2B23ED-0694-4972-96A3-B0795E3BDD31}" type="presOf" srcId="{5EEDA492-2FBD-4C36-B18E-9DE9C4429137}" destId="{93FA943F-02D6-4F8F-9B1E-57CDC0FEA3F1}" srcOrd="0" destOrd="0" presId="urn:microsoft.com/office/officeart/2008/layout/HorizontalMultiLevelHierarchy"/>
    <dgm:cxn modelId="{28229DF0-A6BA-4AC2-900C-829DF6CC0771}" type="presOf" srcId="{A01C5F66-EBE1-4259-BE1B-98D9F5C947A1}" destId="{FDC7A550-A83C-4F77-829B-A3142AA494A7}" srcOrd="1" destOrd="0" presId="urn:microsoft.com/office/officeart/2008/layout/HorizontalMultiLevelHierarchy"/>
    <dgm:cxn modelId="{CB803BC1-6EEC-49AA-A41D-FEBB63552A82}" type="presParOf" srcId="{301E0209-CAC7-4040-A08C-5326C91EE3D7}" destId="{BFCF6763-1073-4658-BA83-8C98A5344CD9}" srcOrd="0" destOrd="0" presId="urn:microsoft.com/office/officeart/2008/layout/HorizontalMultiLevelHierarchy"/>
    <dgm:cxn modelId="{3584C3F7-2742-4D34-A386-ECA545B72EC8}" type="presParOf" srcId="{BFCF6763-1073-4658-BA83-8C98A5344CD9}" destId="{ACDC7CD7-ADD6-46A1-8F7C-9AA4CFFC95F5}" srcOrd="0" destOrd="0" presId="urn:microsoft.com/office/officeart/2008/layout/HorizontalMultiLevelHierarchy"/>
    <dgm:cxn modelId="{F67BCA70-DFD3-4FD0-9756-873C74897486}" type="presParOf" srcId="{BFCF6763-1073-4658-BA83-8C98A5344CD9}" destId="{2833D6B4-78E1-4245-A76B-1B07B226DBDD}" srcOrd="1" destOrd="0" presId="urn:microsoft.com/office/officeart/2008/layout/HorizontalMultiLevelHierarchy"/>
    <dgm:cxn modelId="{324C7407-8058-49C1-A3BC-D866ADC240C8}" type="presParOf" srcId="{2833D6B4-78E1-4245-A76B-1B07B226DBDD}" destId="{A1AA2026-7EB7-41CB-943B-41DB1677A49F}" srcOrd="0" destOrd="0" presId="urn:microsoft.com/office/officeart/2008/layout/HorizontalMultiLevelHierarchy"/>
    <dgm:cxn modelId="{C622EA07-A1A2-46B7-9CCC-5B7780597653}" type="presParOf" srcId="{A1AA2026-7EB7-41CB-943B-41DB1677A49F}" destId="{1AD8E3A6-B609-4FD4-B3BD-9A7123F9C67E}" srcOrd="0" destOrd="0" presId="urn:microsoft.com/office/officeart/2008/layout/HorizontalMultiLevelHierarchy"/>
    <dgm:cxn modelId="{81E8F08F-A1F0-4435-90B4-764A323B3F6B}" type="presParOf" srcId="{2833D6B4-78E1-4245-A76B-1B07B226DBDD}" destId="{73D744CE-A6CA-47E1-8641-9B0110544863}" srcOrd="1" destOrd="0" presId="urn:microsoft.com/office/officeart/2008/layout/HorizontalMultiLevelHierarchy"/>
    <dgm:cxn modelId="{635592DB-E8AC-4FB2-8437-3DDC922E466B}" type="presParOf" srcId="{73D744CE-A6CA-47E1-8641-9B0110544863}" destId="{A87DB3AE-82D8-43EE-8E97-ACF8314E78CB}" srcOrd="0" destOrd="0" presId="urn:microsoft.com/office/officeart/2008/layout/HorizontalMultiLevelHierarchy"/>
    <dgm:cxn modelId="{EFA0A027-EC54-48C6-88B8-B7BBD97AFBC8}" type="presParOf" srcId="{73D744CE-A6CA-47E1-8641-9B0110544863}" destId="{475593E2-C172-470E-BB61-6F0C8178205C}" srcOrd="1" destOrd="0" presId="urn:microsoft.com/office/officeart/2008/layout/HorizontalMultiLevelHierarchy"/>
    <dgm:cxn modelId="{230DFEE0-2756-43DA-902B-5A740BEC6B73}" type="presParOf" srcId="{2833D6B4-78E1-4245-A76B-1B07B226DBDD}" destId="{270853DC-07E6-44CE-8C91-7F543A6DAFB8}" srcOrd="2" destOrd="0" presId="urn:microsoft.com/office/officeart/2008/layout/HorizontalMultiLevelHierarchy"/>
    <dgm:cxn modelId="{2858D05A-03F1-4536-9F28-5036E66DDCE8}" type="presParOf" srcId="{270853DC-07E6-44CE-8C91-7F543A6DAFB8}" destId="{E6629849-2456-4CE0-8194-01B0381348CE}" srcOrd="0" destOrd="0" presId="urn:microsoft.com/office/officeart/2008/layout/HorizontalMultiLevelHierarchy"/>
    <dgm:cxn modelId="{ACB5B393-6159-49A3-A4FD-E33438E6063F}" type="presParOf" srcId="{2833D6B4-78E1-4245-A76B-1B07B226DBDD}" destId="{34E3DFDF-C362-465D-8F5D-79F0C588D182}" srcOrd="3" destOrd="0" presId="urn:microsoft.com/office/officeart/2008/layout/HorizontalMultiLevelHierarchy"/>
    <dgm:cxn modelId="{8D1398A9-2E47-4CCF-869A-7DC037B59D07}" type="presParOf" srcId="{34E3DFDF-C362-465D-8F5D-79F0C588D182}" destId="{93FA943F-02D6-4F8F-9B1E-57CDC0FEA3F1}" srcOrd="0" destOrd="0" presId="urn:microsoft.com/office/officeart/2008/layout/HorizontalMultiLevelHierarchy"/>
    <dgm:cxn modelId="{82BFFEF9-6182-4024-B155-3B4689002955}" type="presParOf" srcId="{34E3DFDF-C362-465D-8F5D-79F0C588D182}" destId="{B9A7AB92-F124-4F94-B77E-D160EA5F62FE}" srcOrd="1" destOrd="0" presId="urn:microsoft.com/office/officeart/2008/layout/HorizontalMultiLevelHierarchy"/>
    <dgm:cxn modelId="{1F310431-9141-4019-BE1D-9AEED389D5CF}" type="presParOf" srcId="{2833D6B4-78E1-4245-A76B-1B07B226DBDD}" destId="{6FBCAA32-16CC-4F4B-8187-B04D8CD16736}" srcOrd="4" destOrd="0" presId="urn:microsoft.com/office/officeart/2008/layout/HorizontalMultiLevelHierarchy"/>
    <dgm:cxn modelId="{F06F55AC-6ADA-459E-8684-75BAA8C9088D}" type="presParOf" srcId="{6FBCAA32-16CC-4F4B-8187-B04D8CD16736}" destId="{FDC7A550-A83C-4F77-829B-A3142AA494A7}" srcOrd="0" destOrd="0" presId="urn:microsoft.com/office/officeart/2008/layout/HorizontalMultiLevelHierarchy"/>
    <dgm:cxn modelId="{486B4B75-DB46-4E4F-95C4-CA599FF6F466}" type="presParOf" srcId="{2833D6B4-78E1-4245-A76B-1B07B226DBDD}" destId="{43001576-A9FC-4D75-BE3E-C96024B32978}" srcOrd="5" destOrd="0" presId="urn:microsoft.com/office/officeart/2008/layout/HorizontalMultiLevelHierarchy"/>
    <dgm:cxn modelId="{32D4E0F6-4D57-4591-9E4B-D57F14EA7195}" type="presParOf" srcId="{43001576-A9FC-4D75-BE3E-C96024B32978}" destId="{9D14E6B4-6FB0-4BE6-92D0-4080DCA7BE9F}" srcOrd="0" destOrd="0" presId="urn:microsoft.com/office/officeart/2008/layout/HorizontalMultiLevelHierarchy"/>
    <dgm:cxn modelId="{40E36B8B-4CCF-4F0E-A8EF-4B53CAFE184D}" type="presParOf" srcId="{43001576-A9FC-4D75-BE3E-C96024B32978}" destId="{2DF1B11D-CFD1-4713-8793-0971A59E630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50D9EDE-8046-4195-9425-6550E4FFAB2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41F00B-6A0A-4F3F-B45D-828244DDCF79}">
      <dgm:prSet phldrT="[Текст]"/>
      <dgm:spPr/>
      <dgm:t>
        <a:bodyPr/>
        <a:lstStyle/>
        <a:p>
          <a:r>
            <a:rPr lang="ru-RU" dirty="0"/>
            <a:t>Принцип достаточной полноты охвата </a:t>
          </a:r>
        </a:p>
      </dgm:t>
    </dgm:pt>
    <dgm:pt modelId="{451BB26C-1082-4C6A-867E-A3C1354C7419}" type="parTrans" cxnId="{331F54B9-CDA4-496D-9FF6-28A60BBA141D}">
      <dgm:prSet/>
      <dgm:spPr/>
      <dgm:t>
        <a:bodyPr/>
        <a:lstStyle/>
        <a:p>
          <a:endParaRPr lang="ru-RU"/>
        </a:p>
      </dgm:t>
    </dgm:pt>
    <dgm:pt modelId="{994141B2-FAF5-49CB-AB26-45F6573FA719}" type="sibTrans" cxnId="{331F54B9-CDA4-496D-9FF6-28A60BBA141D}">
      <dgm:prSet/>
      <dgm:spPr/>
      <dgm:t>
        <a:bodyPr/>
        <a:lstStyle/>
        <a:p>
          <a:endParaRPr lang="ru-RU"/>
        </a:p>
      </dgm:t>
    </dgm:pt>
    <dgm:pt modelId="{EB7257AA-C3CD-4FDB-A35C-28A0076E3FAA}">
      <dgm:prSet phldrT="[Текст]"/>
      <dgm:spPr/>
      <dgm:t>
        <a:bodyPr/>
        <a:lstStyle/>
        <a:p>
          <a:r>
            <a:rPr lang="ru-RU" dirty="0"/>
            <a:t>Принцип системного единства всех этапов и форм</a:t>
          </a:r>
        </a:p>
      </dgm:t>
    </dgm:pt>
    <dgm:pt modelId="{28DD2C79-9503-447C-A869-0B0B87BE2537}" type="parTrans" cxnId="{F95DEEBC-1C0D-4F70-830E-0CC20FB21408}">
      <dgm:prSet/>
      <dgm:spPr/>
      <dgm:t>
        <a:bodyPr/>
        <a:lstStyle/>
        <a:p>
          <a:endParaRPr lang="ru-RU"/>
        </a:p>
      </dgm:t>
    </dgm:pt>
    <dgm:pt modelId="{B20E202B-E03B-4851-BBB3-B6941CF324D7}" type="sibTrans" cxnId="{F95DEEBC-1C0D-4F70-830E-0CC20FB21408}">
      <dgm:prSet/>
      <dgm:spPr/>
      <dgm:t>
        <a:bodyPr/>
        <a:lstStyle/>
        <a:p>
          <a:endParaRPr lang="ru-RU"/>
        </a:p>
      </dgm:t>
    </dgm:pt>
    <dgm:pt modelId="{4BE2D2DB-609B-4AE3-A995-F6FA763F42D4}">
      <dgm:prSet phldrT="[Текст]"/>
      <dgm:spPr/>
      <dgm:t>
        <a:bodyPr/>
        <a:lstStyle/>
        <a:p>
          <a:r>
            <a:rPr lang="ru-RU" dirty="0"/>
            <a:t>Принцип человеческих приоритетов</a:t>
          </a:r>
        </a:p>
      </dgm:t>
    </dgm:pt>
    <dgm:pt modelId="{AE2CE3A3-2E7B-44FD-807E-01D6AEAEC31E}" type="parTrans" cxnId="{0A14A789-B7B1-471F-9DDE-A1C1429AC05F}">
      <dgm:prSet/>
      <dgm:spPr/>
      <dgm:t>
        <a:bodyPr/>
        <a:lstStyle/>
        <a:p>
          <a:endParaRPr lang="ru-RU"/>
        </a:p>
      </dgm:t>
    </dgm:pt>
    <dgm:pt modelId="{667C1642-81F0-4039-B3FE-A3E891DC75B9}" type="sibTrans" cxnId="{0A14A789-B7B1-471F-9DDE-A1C1429AC05F}">
      <dgm:prSet/>
      <dgm:spPr/>
      <dgm:t>
        <a:bodyPr/>
        <a:lstStyle/>
        <a:p>
          <a:endParaRPr lang="ru-RU"/>
        </a:p>
      </dgm:t>
    </dgm:pt>
    <dgm:pt modelId="{CDB4CDC6-C111-4570-8AF8-360956360C98}">
      <dgm:prSet phldrT="[Текст]"/>
      <dgm:spPr/>
      <dgm:t>
        <a:bodyPr/>
        <a:lstStyle/>
        <a:p>
          <a:r>
            <a:rPr lang="ru-RU" dirty="0"/>
            <a:t>Принцип саморазвития педагогического процесса</a:t>
          </a:r>
        </a:p>
      </dgm:t>
    </dgm:pt>
    <dgm:pt modelId="{F8D1A241-0F85-40BD-8C9B-A356B8B98340}" type="parTrans" cxnId="{67085B82-F65E-48EE-B370-6905B6320BED}">
      <dgm:prSet/>
      <dgm:spPr/>
      <dgm:t>
        <a:bodyPr/>
        <a:lstStyle/>
        <a:p>
          <a:endParaRPr lang="ru-RU"/>
        </a:p>
      </dgm:t>
    </dgm:pt>
    <dgm:pt modelId="{B58ADE01-2EB0-4A62-A044-CA4DFD447667}" type="sibTrans" cxnId="{67085B82-F65E-48EE-B370-6905B6320BED}">
      <dgm:prSet/>
      <dgm:spPr/>
      <dgm:t>
        <a:bodyPr/>
        <a:lstStyle/>
        <a:p>
          <a:endParaRPr lang="ru-RU"/>
        </a:p>
      </dgm:t>
    </dgm:pt>
    <dgm:pt modelId="{BDDE661A-1B87-4C57-BDA0-19A74A311F97}">
      <dgm:prSet phldrT="[Текст]"/>
      <dgm:spPr/>
      <dgm:t>
        <a:bodyPr/>
        <a:lstStyle/>
        <a:p>
          <a:r>
            <a:rPr lang="ru-RU" dirty="0"/>
            <a:t>Принцип доступности проектирования и проектов</a:t>
          </a:r>
        </a:p>
      </dgm:t>
    </dgm:pt>
    <dgm:pt modelId="{965016D3-0D1F-42F9-8AFB-92976172FC46}" type="parTrans" cxnId="{918FD2D4-7A41-417B-AB18-9B368CD0C9CE}">
      <dgm:prSet/>
      <dgm:spPr/>
      <dgm:t>
        <a:bodyPr/>
        <a:lstStyle/>
        <a:p>
          <a:endParaRPr lang="ru-RU"/>
        </a:p>
      </dgm:t>
    </dgm:pt>
    <dgm:pt modelId="{652F320E-DA4F-4C16-8DDA-4123DB0354DD}" type="sibTrans" cxnId="{918FD2D4-7A41-417B-AB18-9B368CD0C9CE}">
      <dgm:prSet/>
      <dgm:spPr/>
      <dgm:t>
        <a:bodyPr/>
        <a:lstStyle/>
        <a:p>
          <a:endParaRPr lang="ru-RU"/>
        </a:p>
      </dgm:t>
    </dgm:pt>
    <dgm:pt modelId="{BCBA2DFF-EEDC-4723-A43A-BD4046286ADD}" type="pres">
      <dgm:prSet presAssocID="{150D9EDE-8046-4195-9425-6550E4FFAB26}" presName="diagram" presStyleCnt="0">
        <dgm:presLayoutVars>
          <dgm:dir/>
          <dgm:resizeHandles val="exact"/>
        </dgm:presLayoutVars>
      </dgm:prSet>
      <dgm:spPr/>
    </dgm:pt>
    <dgm:pt modelId="{35D60EE9-A106-4C71-9348-F0FDC2D7CD95}" type="pres">
      <dgm:prSet presAssocID="{CC41F00B-6A0A-4F3F-B45D-828244DDCF79}" presName="node" presStyleLbl="node1" presStyleIdx="0" presStyleCnt="5">
        <dgm:presLayoutVars>
          <dgm:bulletEnabled val="1"/>
        </dgm:presLayoutVars>
      </dgm:prSet>
      <dgm:spPr/>
    </dgm:pt>
    <dgm:pt modelId="{0060A632-213B-4F9B-9CDF-495936F1F588}" type="pres">
      <dgm:prSet presAssocID="{994141B2-FAF5-49CB-AB26-45F6573FA719}" presName="sibTrans" presStyleCnt="0"/>
      <dgm:spPr/>
    </dgm:pt>
    <dgm:pt modelId="{FAC1B685-28AC-41A0-90F5-4F0FD2F9BCCC}" type="pres">
      <dgm:prSet presAssocID="{EB7257AA-C3CD-4FDB-A35C-28A0076E3FAA}" presName="node" presStyleLbl="node1" presStyleIdx="1" presStyleCnt="5">
        <dgm:presLayoutVars>
          <dgm:bulletEnabled val="1"/>
        </dgm:presLayoutVars>
      </dgm:prSet>
      <dgm:spPr/>
    </dgm:pt>
    <dgm:pt modelId="{2FBD9E22-0616-4B8D-BC43-1E03C0240CAF}" type="pres">
      <dgm:prSet presAssocID="{B20E202B-E03B-4851-BBB3-B6941CF324D7}" presName="sibTrans" presStyleCnt="0"/>
      <dgm:spPr/>
    </dgm:pt>
    <dgm:pt modelId="{A94EA6BE-6334-4CC2-B83F-E98472224A64}" type="pres">
      <dgm:prSet presAssocID="{4BE2D2DB-609B-4AE3-A995-F6FA763F42D4}" presName="node" presStyleLbl="node1" presStyleIdx="2" presStyleCnt="5">
        <dgm:presLayoutVars>
          <dgm:bulletEnabled val="1"/>
        </dgm:presLayoutVars>
      </dgm:prSet>
      <dgm:spPr/>
    </dgm:pt>
    <dgm:pt modelId="{D9E4590B-E34F-4DAD-A9CF-9A5365B7D7CA}" type="pres">
      <dgm:prSet presAssocID="{667C1642-81F0-4039-B3FE-A3E891DC75B9}" presName="sibTrans" presStyleCnt="0"/>
      <dgm:spPr/>
    </dgm:pt>
    <dgm:pt modelId="{20648046-A0EA-4F82-89C8-C6921F04C4A4}" type="pres">
      <dgm:prSet presAssocID="{CDB4CDC6-C111-4570-8AF8-360956360C98}" presName="node" presStyleLbl="node1" presStyleIdx="3" presStyleCnt="5">
        <dgm:presLayoutVars>
          <dgm:bulletEnabled val="1"/>
        </dgm:presLayoutVars>
      </dgm:prSet>
      <dgm:spPr/>
    </dgm:pt>
    <dgm:pt modelId="{474E2C0F-0E60-4100-9D23-F4FCEF43525C}" type="pres">
      <dgm:prSet presAssocID="{B58ADE01-2EB0-4A62-A044-CA4DFD447667}" presName="sibTrans" presStyleCnt="0"/>
      <dgm:spPr/>
    </dgm:pt>
    <dgm:pt modelId="{AA88C8D4-9867-4419-B0A3-530B2144D358}" type="pres">
      <dgm:prSet presAssocID="{BDDE661A-1B87-4C57-BDA0-19A74A311F97}" presName="node" presStyleLbl="node1" presStyleIdx="4" presStyleCnt="5">
        <dgm:presLayoutVars>
          <dgm:bulletEnabled val="1"/>
        </dgm:presLayoutVars>
      </dgm:prSet>
      <dgm:spPr/>
    </dgm:pt>
  </dgm:ptLst>
  <dgm:cxnLst>
    <dgm:cxn modelId="{0F212339-AD4F-4D99-B5FB-9827CB1943B5}" type="presOf" srcId="{150D9EDE-8046-4195-9425-6550E4FFAB26}" destId="{BCBA2DFF-EEDC-4723-A43A-BD4046286ADD}" srcOrd="0" destOrd="0" presId="urn:microsoft.com/office/officeart/2005/8/layout/default"/>
    <dgm:cxn modelId="{00D3F273-713B-4178-9B83-A09CF50DAF87}" type="presOf" srcId="{4BE2D2DB-609B-4AE3-A995-F6FA763F42D4}" destId="{A94EA6BE-6334-4CC2-B83F-E98472224A64}" srcOrd="0" destOrd="0" presId="urn:microsoft.com/office/officeart/2005/8/layout/default"/>
    <dgm:cxn modelId="{67085B82-F65E-48EE-B370-6905B6320BED}" srcId="{150D9EDE-8046-4195-9425-6550E4FFAB26}" destId="{CDB4CDC6-C111-4570-8AF8-360956360C98}" srcOrd="3" destOrd="0" parTransId="{F8D1A241-0F85-40BD-8C9B-A356B8B98340}" sibTransId="{B58ADE01-2EB0-4A62-A044-CA4DFD447667}"/>
    <dgm:cxn modelId="{0A14A789-B7B1-471F-9DDE-A1C1429AC05F}" srcId="{150D9EDE-8046-4195-9425-6550E4FFAB26}" destId="{4BE2D2DB-609B-4AE3-A995-F6FA763F42D4}" srcOrd="2" destOrd="0" parTransId="{AE2CE3A3-2E7B-44FD-807E-01D6AEAEC31E}" sibTransId="{667C1642-81F0-4039-B3FE-A3E891DC75B9}"/>
    <dgm:cxn modelId="{626AAF8D-6845-40D9-8FC1-4772139626E8}" type="presOf" srcId="{BDDE661A-1B87-4C57-BDA0-19A74A311F97}" destId="{AA88C8D4-9867-4419-B0A3-530B2144D358}" srcOrd="0" destOrd="0" presId="urn:microsoft.com/office/officeart/2005/8/layout/default"/>
    <dgm:cxn modelId="{2DCB50B0-F8B3-430B-8553-474894FD24C7}" type="presOf" srcId="{EB7257AA-C3CD-4FDB-A35C-28A0076E3FAA}" destId="{FAC1B685-28AC-41A0-90F5-4F0FD2F9BCCC}" srcOrd="0" destOrd="0" presId="urn:microsoft.com/office/officeart/2005/8/layout/default"/>
    <dgm:cxn modelId="{331F54B9-CDA4-496D-9FF6-28A60BBA141D}" srcId="{150D9EDE-8046-4195-9425-6550E4FFAB26}" destId="{CC41F00B-6A0A-4F3F-B45D-828244DDCF79}" srcOrd="0" destOrd="0" parTransId="{451BB26C-1082-4C6A-867E-A3C1354C7419}" sibTransId="{994141B2-FAF5-49CB-AB26-45F6573FA719}"/>
    <dgm:cxn modelId="{F95DEEBC-1C0D-4F70-830E-0CC20FB21408}" srcId="{150D9EDE-8046-4195-9425-6550E4FFAB26}" destId="{EB7257AA-C3CD-4FDB-A35C-28A0076E3FAA}" srcOrd="1" destOrd="0" parTransId="{28DD2C79-9503-447C-A869-0B0B87BE2537}" sibTransId="{B20E202B-E03B-4851-BBB3-B6941CF324D7}"/>
    <dgm:cxn modelId="{918FD2D4-7A41-417B-AB18-9B368CD0C9CE}" srcId="{150D9EDE-8046-4195-9425-6550E4FFAB26}" destId="{BDDE661A-1B87-4C57-BDA0-19A74A311F97}" srcOrd="4" destOrd="0" parTransId="{965016D3-0D1F-42F9-8AFB-92976172FC46}" sibTransId="{652F320E-DA4F-4C16-8DDA-4123DB0354DD}"/>
    <dgm:cxn modelId="{26C29BDA-004F-49E7-90B4-8A3BE391F9EF}" type="presOf" srcId="{CC41F00B-6A0A-4F3F-B45D-828244DDCF79}" destId="{35D60EE9-A106-4C71-9348-F0FDC2D7CD95}" srcOrd="0" destOrd="0" presId="urn:microsoft.com/office/officeart/2005/8/layout/default"/>
    <dgm:cxn modelId="{92DAACFB-E60C-4172-906F-56BF80A3D9A0}" type="presOf" srcId="{CDB4CDC6-C111-4570-8AF8-360956360C98}" destId="{20648046-A0EA-4F82-89C8-C6921F04C4A4}" srcOrd="0" destOrd="0" presId="urn:microsoft.com/office/officeart/2005/8/layout/default"/>
    <dgm:cxn modelId="{FD254F0B-0AF2-464C-8ED2-C5382E722260}" type="presParOf" srcId="{BCBA2DFF-EEDC-4723-A43A-BD4046286ADD}" destId="{35D60EE9-A106-4C71-9348-F0FDC2D7CD95}" srcOrd="0" destOrd="0" presId="urn:microsoft.com/office/officeart/2005/8/layout/default"/>
    <dgm:cxn modelId="{A3EC3AA9-E704-45DE-BA9D-4A7660F788F2}" type="presParOf" srcId="{BCBA2DFF-EEDC-4723-A43A-BD4046286ADD}" destId="{0060A632-213B-4F9B-9CDF-495936F1F588}" srcOrd="1" destOrd="0" presId="urn:microsoft.com/office/officeart/2005/8/layout/default"/>
    <dgm:cxn modelId="{33CB0C9B-FEA9-4CD0-9675-293B3F01DE97}" type="presParOf" srcId="{BCBA2DFF-EEDC-4723-A43A-BD4046286ADD}" destId="{FAC1B685-28AC-41A0-90F5-4F0FD2F9BCCC}" srcOrd="2" destOrd="0" presId="urn:microsoft.com/office/officeart/2005/8/layout/default"/>
    <dgm:cxn modelId="{7F3D9ECA-208E-419A-B60E-C91792DC8A81}" type="presParOf" srcId="{BCBA2DFF-EEDC-4723-A43A-BD4046286ADD}" destId="{2FBD9E22-0616-4B8D-BC43-1E03C0240CAF}" srcOrd="3" destOrd="0" presId="urn:microsoft.com/office/officeart/2005/8/layout/default"/>
    <dgm:cxn modelId="{2EA854A7-A1CD-4A2F-B99D-BE3E84838EEE}" type="presParOf" srcId="{BCBA2DFF-EEDC-4723-A43A-BD4046286ADD}" destId="{A94EA6BE-6334-4CC2-B83F-E98472224A64}" srcOrd="4" destOrd="0" presId="urn:microsoft.com/office/officeart/2005/8/layout/default"/>
    <dgm:cxn modelId="{29B1FD5E-C6EC-43BC-9A76-5666A4C62E77}" type="presParOf" srcId="{BCBA2DFF-EEDC-4723-A43A-BD4046286ADD}" destId="{D9E4590B-E34F-4DAD-A9CF-9A5365B7D7CA}" srcOrd="5" destOrd="0" presId="urn:microsoft.com/office/officeart/2005/8/layout/default"/>
    <dgm:cxn modelId="{61C23AFC-F6F2-4281-96F1-1EFB6FEC6610}" type="presParOf" srcId="{BCBA2DFF-EEDC-4723-A43A-BD4046286ADD}" destId="{20648046-A0EA-4F82-89C8-C6921F04C4A4}" srcOrd="6" destOrd="0" presId="urn:microsoft.com/office/officeart/2005/8/layout/default"/>
    <dgm:cxn modelId="{5721B221-3C5C-403B-8C19-DB4AB3B63FBD}" type="presParOf" srcId="{BCBA2DFF-EEDC-4723-A43A-BD4046286ADD}" destId="{474E2C0F-0E60-4100-9D23-F4FCEF43525C}" srcOrd="7" destOrd="0" presId="urn:microsoft.com/office/officeart/2005/8/layout/default"/>
    <dgm:cxn modelId="{1398109B-6DDD-47C4-ADE7-CA18F7B713CD}" type="presParOf" srcId="{BCBA2DFF-EEDC-4723-A43A-BD4046286ADD}" destId="{AA88C8D4-9867-4419-B0A3-530B2144D35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62A1BB9-01F7-4595-A4E2-590A9E22ADA1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65B594-9BF6-46AF-87DB-DD2F8CA4DA2A}">
      <dgm:prSet phldrT="[Текст]" custT="1"/>
      <dgm:spPr/>
      <dgm:t>
        <a:bodyPr/>
        <a:lstStyle/>
        <a:p>
          <a:r>
            <a:rPr lang="ru-RU" sz="2000" dirty="0"/>
            <a:t>Разработка метод. </a:t>
          </a:r>
          <a:r>
            <a:rPr lang="ru-RU" sz="2000" baseline="0" dirty="0"/>
            <a:t>обеспечения</a:t>
          </a:r>
          <a:r>
            <a:rPr lang="ru-RU" sz="2000" dirty="0"/>
            <a:t> урока</a:t>
          </a:r>
        </a:p>
      </dgm:t>
    </dgm:pt>
    <dgm:pt modelId="{307B4EAF-9888-4E5B-B7D7-5EFF49C67AD9}" type="parTrans" cxnId="{3132E1E1-3298-4C65-8EF3-E0643571DEF1}">
      <dgm:prSet/>
      <dgm:spPr/>
      <dgm:t>
        <a:bodyPr/>
        <a:lstStyle/>
        <a:p>
          <a:endParaRPr lang="ru-RU"/>
        </a:p>
      </dgm:t>
    </dgm:pt>
    <dgm:pt modelId="{B1CD7191-E005-4EE1-8646-54F97BE84A64}" type="sibTrans" cxnId="{3132E1E1-3298-4C65-8EF3-E0643571DEF1}">
      <dgm:prSet/>
      <dgm:spPr/>
      <dgm:t>
        <a:bodyPr/>
        <a:lstStyle/>
        <a:p>
          <a:endParaRPr lang="ru-RU"/>
        </a:p>
      </dgm:t>
    </dgm:pt>
    <dgm:pt modelId="{F92A8390-EC46-4587-B3DF-B5FF518B8E67}">
      <dgm:prSet phldrT="[Текст]" custT="1"/>
      <dgm:spPr/>
      <dgm:t>
        <a:bodyPr/>
        <a:lstStyle/>
        <a:p>
          <a:r>
            <a:rPr lang="ru-RU" sz="2000" dirty="0"/>
            <a:t>Создание проекта урока</a:t>
          </a:r>
        </a:p>
      </dgm:t>
    </dgm:pt>
    <dgm:pt modelId="{6D0FDE46-A561-4B67-A289-DA3AA56EAAA9}" type="parTrans" cxnId="{ADBEAA1B-F291-47F8-80B6-6AC0BAEB0925}">
      <dgm:prSet/>
      <dgm:spPr/>
      <dgm:t>
        <a:bodyPr/>
        <a:lstStyle/>
        <a:p>
          <a:endParaRPr lang="ru-RU"/>
        </a:p>
      </dgm:t>
    </dgm:pt>
    <dgm:pt modelId="{46E8F5F6-F7CE-4656-88A3-B8534DCD3A8E}" type="sibTrans" cxnId="{ADBEAA1B-F291-47F8-80B6-6AC0BAEB0925}">
      <dgm:prSet/>
      <dgm:spPr/>
      <dgm:t>
        <a:bodyPr/>
        <a:lstStyle/>
        <a:p>
          <a:endParaRPr lang="ru-RU"/>
        </a:p>
      </dgm:t>
    </dgm:pt>
    <dgm:pt modelId="{1A31B489-E1D5-48B5-8E74-CC57CD95BD53}">
      <dgm:prSet phldrT="[Текст]" custT="1"/>
      <dgm:spPr/>
      <dgm:t>
        <a:bodyPr/>
        <a:lstStyle/>
        <a:p>
          <a:r>
            <a:rPr lang="ru-RU" sz="2000" dirty="0"/>
            <a:t>Принципы проведения урока</a:t>
          </a:r>
        </a:p>
      </dgm:t>
    </dgm:pt>
    <dgm:pt modelId="{899E62DE-303A-4180-8BE5-C9BDADC34D4B}" type="parTrans" cxnId="{53BFF025-5CCE-478C-9C11-6C409C89D4C4}">
      <dgm:prSet/>
      <dgm:spPr/>
      <dgm:t>
        <a:bodyPr/>
        <a:lstStyle/>
        <a:p>
          <a:endParaRPr lang="ru-RU"/>
        </a:p>
      </dgm:t>
    </dgm:pt>
    <dgm:pt modelId="{DA5524A0-7269-4D8B-811F-E7BBA6D85EC5}" type="sibTrans" cxnId="{53BFF025-5CCE-478C-9C11-6C409C89D4C4}">
      <dgm:prSet/>
      <dgm:spPr/>
      <dgm:t>
        <a:bodyPr/>
        <a:lstStyle/>
        <a:p>
          <a:endParaRPr lang="ru-RU"/>
        </a:p>
      </dgm:t>
    </dgm:pt>
    <dgm:pt modelId="{3AFC2272-87E9-4555-A78F-1F2145852406}">
      <dgm:prSet phldrT="[Текст]" custT="1"/>
      <dgm:spPr/>
      <dgm:t>
        <a:bodyPr/>
        <a:lstStyle/>
        <a:p>
          <a:r>
            <a:rPr lang="ru-RU" sz="2000" dirty="0"/>
            <a:t>Содержание урока</a:t>
          </a:r>
        </a:p>
      </dgm:t>
    </dgm:pt>
    <dgm:pt modelId="{09655123-AADF-463A-BE39-44F0D65241C9}" type="parTrans" cxnId="{7CAF0B91-2065-418B-BFDE-C05C901D9C2D}">
      <dgm:prSet/>
      <dgm:spPr/>
      <dgm:t>
        <a:bodyPr/>
        <a:lstStyle/>
        <a:p>
          <a:endParaRPr lang="ru-RU"/>
        </a:p>
      </dgm:t>
    </dgm:pt>
    <dgm:pt modelId="{0F690BF5-4BEC-4EC0-8288-AAA939C34FAA}" type="sibTrans" cxnId="{7CAF0B91-2065-418B-BFDE-C05C901D9C2D}">
      <dgm:prSet/>
      <dgm:spPr/>
      <dgm:t>
        <a:bodyPr/>
        <a:lstStyle/>
        <a:p>
          <a:endParaRPr lang="ru-RU"/>
        </a:p>
      </dgm:t>
    </dgm:pt>
    <dgm:pt modelId="{D37B91C7-F968-4124-8B21-344B5F59153E}">
      <dgm:prSet phldrT="[Текст]" custT="1"/>
      <dgm:spPr/>
      <dgm:t>
        <a:bodyPr/>
        <a:lstStyle/>
        <a:p>
          <a:r>
            <a:rPr lang="ru-RU" sz="2000" dirty="0"/>
            <a:t>Конструирование</a:t>
          </a:r>
        </a:p>
      </dgm:t>
    </dgm:pt>
    <dgm:pt modelId="{61D55EA8-A69D-487F-9333-62082DF180B1}" type="parTrans" cxnId="{0DE547DB-688B-4677-948B-6AC6C23DD73F}">
      <dgm:prSet/>
      <dgm:spPr/>
      <dgm:t>
        <a:bodyPr/>
        <a:lstStyle/>
        <a:p>
          <a:endParaRPr lang="ru-RU"/>
        </a:p>
      </dgm:t>
    </dgm:pt>
    <dgm:pt modelId="{D279C949-3FF0-4A91-A14E-A37E9792D367}" type="sibTrans" cxnId="{0DE547DB-688B-4677-948B-6AC6C23DD73F}">
      <dgm:prSet/>
      <dgm:spPr/>
      <dgm:t>
        <a:bodyPr/>
        <a:lstStyle/>
        <a:p>
          <a:endParaRPr lang="ru-RU"/>
        </a:p>
      </dgm:t>
    </dgm:pt>
    <dgm:pt modelId="{AE71347A-DEBC-4C59-A832-532AD25674FB}" type="pres">
      <dgm:prSet presAssocID="{D62A1BB9-01F7-4595-A4E2-590A9E22ADA1}" presName="cycle" presStyleCnt="0">
        <dgm:presLayoutVars>
          <dgm:dir/>
          <dgm:resizeHandles val="exact"/>
        </dgm:presLayoutVars>
      </dgm:prSet>
      <dgm:spPr/>
    </dgm:pt>
    <dgm:pt modelId="{E09D44A8-23DF-4B3A-83A1-474D5F732DF5}" type="pres">
      <dgm:prSet presAssocID="{8C65B594-9BF6-46AF-87DB-DD2F8CA4DA2A}" presName="node" presStyleLbl="node1" presStyleIdx="0" presStyleCnt="5" custScaleX="126278">
        <dgm:presLayoutVars>
          <dgm:bulletEnabled val="1"/>
        </dgm:presLayoutVars>
      </dgm:prSet>
      <dgm:spPr/>
    </dgm:pt>
    <dgm:pt modelId="{22BA5E89-6DFC-495B-A8D8-EB922C5C1F37}" type="pres">
      <dgm:prSet presAssocID="{8C65B594-9BF6-46AF-87DB-DD2F8CA4DA2A}" presName="spNode" presStyleCnt="0"/>
      <dgm:spPr/>
    </dgm:pt>
    <dgm:pt modelId="{1C0411EB-173F-4D1A-8FCB-5C8C3362113B}" type="pres">
      <dgm:prSet presAssocID="{B1CD7191-E005-4EE1-8646-54F97BE84A64}" presName="sibTrans" presStyleLbl="sibTrans1D1" presStyleIdx="0" presStyleCnt="5"/>
      <dgm:spPr/>
    </dgm:pt>
    <dgm:pt modelId="{FC9C1771-A525-4136-9E63-E8A3919BEC61}" type="pres">
      <dgm:prSet presAssocID="{F92A8390-EC46-4587-B3DF-B5FF518B8E67}" presName="node" presStyleLbl="node1" presStyleIdx="1" presStyleCnt="5">
        <dgm:presLayoutVars>
          <dgm:bulletEnabled val="1"/>
        </dgm:presLayoutVars>
      </dgm:prSet>
      <dgm:spPr/>
    </dgm:pt>
    <dgm:pt modelId="{7FDA5125-3F30-42FB-9CF1-A233F80FA5B5}" type="pres">
      <dgm:prSet presAssocID="{F92A8390-EC46-4587-B3DF-B5FF518B8E67}" presName="spNode" presStyleCnt="0"/>
      <dgm:spPr/>
    </dgm:pt>
    <dgm:pt modelId="{1F0BD560-BCC3-4CC3-BE35-35309A392137}" type="pres">
      <dgm:prSet presAssocID="{46E8F5F6-F7CE-4656-88A3-B8534DCD3A8E}" presName="sibTrans" presStyleLbl="sibTrans1D1" presStyleIdx="1" presStyleCnt="5"/>
      <dgm:spPr/>
    </dgm:pt>
    <dgm:pt modelId="{F360C2AC-2D81-481F-94B8-9B70B6089634}" type="pres">
      <dgm:prSet presAssocID="{1A31B489-E1D5-48B5-8E74-CC57CD95BD53}" presName="node" presStyleLbl="node1" presStyleIdx="2" presStyleCnt="5" custScaleX="120186">
        <dgm:presLayoutVars>
          <dgm:bulletEnabled val="1"/>
        </dgm:presLayoutVars>
      </dgm:prSet>
      <dgm:spPr/>
    </dgm:pt>
    <dgm:pt modelId="{E20BCDCA-AF79-491C-9140-2EEF6E0E2DCB}" type="pres">
      <dgm:prSet presAssocID="{1A31B489-E1D5-48B5-8E74-CC57CD95BD53}" presName="spNode" presStyleCnt="0"/>
      <dgm:spPr/>
    </dgm:pt>
    <dgm:pt modelId="{F36EADD5-63F9-4178-B099-1E667079206A}" type="pres">
      <dgm:prSet presAssocID="{DA5524A0-7269-4D8B-811F-E7BBA6D85EC5}" presName="sibTrans" presStyleLbl="sibTrans1D1" presStyleIdx="2" presStyleCnt="5"/>
      <dgm:spPr/>
    </dgm:pt>
    <dgm:pt modelId="{DF1DC140-D05B-4641-B23D-0520F32F8B95}" type="pres">
      <dgm:prSet presAssocID="{3AFC2272-87E9-4555-A78F-1F2145852406}" presName="node" presStyleLbl="node1" presStyleIdx="3" presStyleCnt="5">
        <dgm:presLayoutVars>
          <dgm:bulletEnabled val="1"/>
        </dgm:presLayoutVars>
      </dgm:prSet>
      <dgm:spPr/>
    </dgm:pt>
    <dgm:pt modelId="{29CAA376-EDBB-4F9F-819A-794253D123AE}" type="pres">
      <dgm:prSet presAssocID="{3AFC2272-87E9-4555-A78F-1F2145852406}" presName="spNode" presStyleCnt="0"/>
      <dgm:spPr/>
    </dgm:pt>
    <dgm:pt modelId="{4DE2C21F-1682-4A6E-997E-8C80D99EEBB9}" type="pres">
      <dgm:prSet presAssocID="{0F690BF5-4BEC-4EC0-8288-AAA939C34FAA}" presName="sibTrans" presStyleLbl="sibTrans1D1" presStyleIdx="3" presStyleCnt="5"/>
      <dgm:spPr/>
    </dgm:pt>
    <dgm:pt modelId="{DD94BCF7-AA22-421F-B581-4787C7A382C8}" type="pres">
      <dgm:prSet presAssocID="{D37B91C7-F968-4124-8B21-344B5F59153E}" presName="node" presStyleLbl="node1" presStyleIdx="4" presStyleCnt="5">
        <dgm:presLayoutVars>
          <dgm:bulletEnabled val="1"/>
        </dgm:presLayoutVars>
      </dgm:prSet>
      <dgm:spPr/>
    </dgm:pt>
    <dgm:pt modelId="{B495D3E2-5029-4132-AD80-7F54127686A2}" type="pres">
      <dgm:prSet presAssocID="{D37B91C7-F968-4124-8B21-344B5F59153E}" presName="spNode" presStyleCnt="0"/>
      <dgm:spPr/>
    </dgm:pt>
    <dgm:pt modelId="{A3B877CA-4E07-41DB-974D-00EC1A043685}" type="pres">
      <dgm:prSet presAssocID="{D279C949-3FF0-4A91-A14E-A37E9792D367}" presName="sibTrans" presStyleLbl="sibTrans1D1" presStyleIdx="4" presStyleCnt="5"/>
      <dgm:spPr/>
    </dgm:pt>
  </dgm:ptLst>
  <dgm:cxnLst>
    <dgm:cxn modelId="{31611A1A-0FDA-4973-B823-53B8B08DD907}" type="presOf" srcId="{B1CD7191-E005-4EE1-8646-54F97BE84A64}" destId="{1C0411EB-173F-4D1A-8FCB-5C8C3362113B}" srcOrd="0" destOrd="0" presId="urn:microsoft.com/office/officeart/2005/8/layout/cycle5"/>
    <dgm:cxn modelId="{ADBEAA1B-F291-47F8-80B6-6AC0BAEB0925}" srcId="{D62A1BB9-01F7-4595-A4E2-590A9E22ADA1}" destId="{F92A8390-EC46-4587-B3DF-B5FF518B8E67}" srcOrd="1" destOrd="0" parTransId="{6D0FDE46-A561-4B67-A289-DA3AA56EAAA9}" sibTransId="{46E8F5F6-F7CE-4656-88A3-B8534DCD3A8E}"/>
    <dgm:cxn modelId="{53BFF025-5CCE-478C-9C11-6C409C89D4C4}" srcId="{D62A1BB9-01F7-4595-A4E2-590A9E22ADA1}" destId="{1A31B489-E1D5-48B5-8E74-CC57CD95BD53}" srcOrd="2" destOrd="0" parTransId="{899E62DE-303A-4180-8BE5-C9BDADC34D4B}" sibTransId="{DA5524A0-7269-4D8B-811F-E7BBA6D85EC5}"/>
    <dgm:cxn modelId="{AE0B2E26-C03B-461F-9DCE-C6D34623563D}" type="presOf" srcId="{8C65B594-9BF6-46AF-87DB-DD2F8CA4DA2A}" destId="{E09D44A8-23DF-4B3A-83A1-474D5F732DF5}" srcOrd="0" destOrd="0" presId="urn:microsoft.com/office/officeart/2005/8/layout/cycle5"/>
    <dgm:cxn modelId="{1C59CF2B-1783-40B9-8782-CDD305D6D886}" type="presOf" srcId="{1A31B489-E1D5-48B5-8E74-CC57CD95BD53}" destId="{F360C2AC-2D81-481F-94B8-9B70B6089634}" srcOrd="0" destOrd="0" presId="urn:microsoft.com/office/officeart/2005/8/layout/cycle5"/>
    <dgm:cxn modelId="{CD26EE38-A2C5-4BDD-B8D2-BCF851AD4FD6}" type="presOf" srcId="{F92A8390-EC46-4587-B3DF-B5FF518B8E67}" destId="{FC9C1771-A525-4136-9E63-E8A3919BEC61}" srcOrd="0" destOrd="0" presId="urn:microsoft.com/office/officeart/2005/8/layout/cycle5"/>
    <dgm:cxn modelId="{6FBD8469-0980-4E5C-8A12-6DDEA0B1DC01}" type="presOf" srcId="{D62A1BB9-01F7-4595-A4E2-590A9E22ADA1}" destId="{AE71347A-DEBC-4C59-A832-532AD25674FB}" srcOrd="0" destOrd="0" presId="urn:microsoft.com/office/officeart/2005/8/layout/cycle5"/>
    <dgm:cxn modelId="{812B644A-1F1D-482E-BD19-8CD0C92EE427}" type="presOf" srcId="{46E8F5F6-F7CE-4656-88A3-B8534DCD3A8E}" destId="{1F0BD560-BCC3-4CC3-BE35-35309A392137}" srcOrd="0" destOrd="0" presId="urn:microsoft.com/office/officeart/2005/8/layout/cycle5"/>
    <dgm:cxn modelId="{AE7B5B87-C80A-4A62-BB7F-8A7FF8F9F4AD}" type="presOf" srcId="{D279C949-3FF0-4A91-A14E-A37E9792D367}" destId="{A3B877CA-4E07-41DB-974D-00EC1A043685}" srcOrd="0" destOrd="0" presId="urn:microsoft.com/office/officeart/2005/8/layout/cycle5"/>
    <dgm:cxn modelId="{7CAF0B91-2065-418B-BFDE-C05C901D9C2D}" srcId="{D62A1BB9-01F7-4595-A4E2-590A9E22ADA1}" destId="{3AFC2272-87E9-4555-A78F-1F2145852406}" srcOrd="3" destOrd="0" parTransId="{09655123-AADF-463A-BE39-44F0D65241C9}" sibTransId="{0F690BF5-4BEC-4EC0-8288-AAA939C34FAA}"/>
    <dgm:cxn modelId="{2C02E2B5-3BEB-4D0E-AB79-A308A437012B}" type="presOf" srcId="{D37B91C7-F968-4124-8B21-344B5F59153E}" destId="{DD94BCF7-AA22-421F-B581-4787C7A382C8}" srcOrd="0" destOrd="0" presId="urn:microsoft.com/office/officeart/2005/8/layout/cycle5"/>
    <dgm:cxn modelId="{BF892DC5-E55F-4976-BB50-1A7C353D24FB}" type="presOf" srcId="{0F690BF5-4BEC-4EC0-8288-AAA939C34FAA}" destId="{4DE2C21F-1682-4A6E-997E-8C80D99EEBB9}" srcOrd="0" destOrd="0" presId="urn:microsoft.com/office/officeart/2005/8/layout/cycle5"/>
    <dgm:cxn modelId="{0DE547DB-688B-4677-948B-6AC6C23DD73F}" srcId="{D62A1BB9-01F7-4595-A4E2-590A9E22ADA1}" destId="{D37B91C7-F968-4124-8B21-344B5F59153E}" srcOrd="4" destOrd="0" parTransId="{61D55EA8-A69D-487F-9333-62082DF180B1}" sibTransId="{D279C949-3FF0-4A91-A14E-A37E9792D367}"/>
    <dgm:cxn modelId="{3132E1E1-3298-4C65-8EF3-E0643571DEF1}" srcId="{D62A1BB9-01F7-4595-A4E2-590A9E22ADA1}" destId="{8C65B594-9BF6-46AF-87DB-DD2F8CA4DA2A}" srcOrd="0" destOrd="0" parTransId="{307B4EAF-9888-4E5B-B7D7-5EFF49C67AD9}" sibTransId="{B1CD7191-E005-4EE1-8646-54F97BE84A64}"/>
    <dgm:cxn modelId="{734A54E6-CDED-4171-9EF0-07496271D450}" type="presOf" srcId="{3AFC2272-87E9-4555-A78F-1F2145852406}" destId="{DF1DC140-D05B-4641-B23D-0520F32F8B95}" srcOrd="0" destOrd="0" presId="urn:microsoft.com/office/officeart/2005/8/layout/cycle5"/>
    <dgm:cxn modelId="{A22ADEF8-88C8-4D50-94A5-16F6501B6D54}" type="presOf" srcId="{DA5524A0-7269-4D8B-811F-E7BBA6D85EC5}" destId="{F36EADD5-63F9-4178-B099-1E667079206A}" srcOrd="0" destOrd="0" presId="urn:microsoft.com/office/officeart/2005/8/layout/cycle5"/>
    <dgm:cxn modelId="{B78B37B5-DB19-487B-AE22-8617BB7FC9CE}" type="presParOf" srcId="{AE71347A-DEBC-4C59-A832-532AD25674FB}" destId="{E09D44A8-23DF-4B3A-83A1-474D5F732DF5}" srcOrd="0" destOrd="0" presId="urn:microsoft.com/office/officeart/2005/8/layout/cycle5"/>
    <dgm:cxn modelId="{681A6BE3-33D5-4C3A-9756-0749D7D985B9}" type="presParOf" srcId="{AE71347A-DEBC-4C59-A832-532AD25674FB}" destId="{22BA5E89-6DFC-495B-A8D8-EB922C5C1F37}" srcOrd="1" destOrd="0" presId="urn:microsoft.com/office/officeart/2005/8/layout/cycle5"/>
    <dgm:cxn modelId="{6F8772F9-6E3C-441A-9172-62158902F31B}" type="presParOf" srcId="{AE71347A-DEBC-4C59-A832-532AD25674FB}" destId="{1C0411EB-173F-4D1A-8FCB-5C8C3362113B}" srcOrd="2" destOrd="0" presId="urn:microsoft.com/office/officeart/2005/8/layout/cycle5"/>
    <dgm:cxn modelId="{243649E5-CDD1-4AD4-9242-A1243E9AD010}" type="presParOf" srcId="{AE71347A-DEBC-4C59-A832-532AD25674FB}" destId="{FC9C1771-A525-4136-9E63-E8A3919BEC61}" srcOrd="3" destOrd="0" presId="urn:microsoft.com/office/officeart/2005/8/layout/cycle5"/>
    <dgm:cxn modelId="{582FF0E0-A6A1-4A8E-8A7F-F7FAA5560D8C}" type="presParOf" srcId="{AE71347A-DEBC-4C59-A832-532AD25674FB}" destId="{7FDA5125-3F30-42FB-9CF1-A233F80FA5B5}" srcOrd="4" destOrd="0" presId="urn:microsoft.com/office/officeart/2005/8/layout/cycle5"/>
    <dgm:cxn modelId="{24BE6E4D-B438-4604-A514-5B562922633D}" type="presParOf" srcId="{AE71347A-DEBC-4C59-A832-532AD25674FB}" destId="{1F0BD560-BCC3-4CC3-BE35-35309A392137}" srcOrd="5" destOrd="0" presId="urn:microsoft.com/office/officeart/2005/8/layout/cycle5"/>
    <dgm:cxn modelId="{7E890890-23EA-4703-A287-98753BE12930}" type="presParOf" srcId="{AE71347A-DEBC-4C59-A832-532AD25674FB}" destId="{F360C2AC-2D81-481F-94B8-9B70B6089634}" srcOrd="6" destOrd="0" presId="urn:microsoft.com/office/officeart/2005/8/layout/cycle5"/>
    <dgm:cxn modelId="{ABE2CCF3-6900-46B4-891B-6CA6E42A7FB5}" type="presParOf" srcId="{AE71347A-DEBC-4C59-A832-532AD25674FB}" destId="{E20BCDCA-AF79-491C-9140-2EEF6E0E2DCB}" srcOrd="7" destOrd="0" presId="urn:microsoft.com/office/officeart/2005/8/layout/cycle5"/>
    <dgm:cxn modelId="{13B1AACF-5469-4B84-B700-0B3FB81CCB6D}" type="presParOf" srcId="{AE71347A-DEBC-4C59-A832-532AD25674FB}" destId="{F36EADD5-63F9-4178-B099-1E667079206A}" srcOrd="8" destOrd="0" presId="urn:microsoft.com/office/officeart/2005/8/layout/cycle5"/>
    <dgm:cxn modelId="{FC5039D0-4A9E-45E7-8433-811B9FD4B242}" type="presParOf" srcId="{AE71347A-DEBC-4C59-A832-532AD25674FB}" destId="{DF1DC140-D05B-4641-B23D-0520F32F8B95}" srcOrd="9" destOrd="0" presId="urn:microsoft.com/office/officeart/2005/8/layout/cycle5"/>
    <dgm:cxn modelId="{4FC818A0-117F-476C-8BA9-0D18F20BFD75}" type="presParOf" srcId="{AE71347A-DEBC-4C59-A832-532AD25674FB}" destId="{29CAA376-EDBB-4F9F-819A-794253D123AE}" srcOrd="10" destOrd="0" presId="urn:microsoft.com/office/officeart/2005/8/layout/cycle5"/>
    <dgm:cxn modelId="{B12F1CE7-08EC-4F57-B552-57586B454A17}" type="presParOf" srcId="{AE71347A-DEBC-4C59-A832-532AD25674FB}" destId="{4DE2C21F-1682-4A6E-997E-8C80D99EEBB9}" srcOrd="11" destOrd="0" presId="urn:microsoft.com/office/officeart/2005/8/layout/cycle5"/>
    <dgm:cxn modelId="{F077CD70-F9B2-42CA-A975-334192497433}" type="presParOf" srcId="{AE71347A-DEBC-4C59-A832-532AD25674FB}" destId="{DD94BCF7-AA22-421F-B581-4787C7A382C8}" srcOrd="12" destOrd="0" presId="urn:microsoft.com/office/officeart/2005/8/layout/cycle5"/>
    <dgm:cxn modelId="{7F9AAD75-BD42-426A-98E5-EF1DB6B57DB2}" type="presParOf" srcId="{AE71347A-DEBC-4C59-A832-532AD25674FB}" destId="{B495D3E2-5029-4132-AD80-7F54127686A2}" srcOrd="13" destOrd="0" presId="urn:microsoft.com/office/officeart/2005/8/layout/cycle5"/>
    <dgm:cxn modelId="{B9C95741-A188-4066-9C03-870B76569F1C}" type="presParOf" srcId="{AE71347A-DEBC-4C59-A832-532AD25674FB}" destId="{A3B877CA-4E07-41DB-974D-00EC1A043685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2C8594-80CE-4673-8F30-C4CA5CEE143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784177-B971-4620-BCEF-42BB474432FB}">
      <dgm:prSet phldrT="[Текст]"/>
      <dgm:spPr/>
      <dgm:t>
        <a:bodyPr/>
        <a:lstStyle/>
        <a:p>
          <a:r>
            <a:rPr lang="ru-RU" dirty="0"/>
            <a:t>План</a:t>
          </a:r>
        </a:p>
      </dgm:t>
    </dgm:pt>
    <dgm:pt modelId="{81010B61-658C-4BA5-9D46-2211E0DF377D}" type="parTrans" cxnId="{8168C5FF-4BE1-4DCD-B092-2FE3F60C8874}">
      <dgm:prSet/>
      <dgm:spPr/>
      <dgm:t>
        <a:bodyPr/>
        <a:lstStyle/>
        <a:p>
          <a:endParaRPr lang="ru-RU"/>
        </a:p>
      </dgm:t>
    </dgm:pt>
    <dgm:pt modelId="{C76C0431-6153-462D-804F-E71B41C50C45}" type="sibTrans" cxnId="{8168C5FF-4BE1-4DCD-B092-2FE3F60C8874}">
      <dgm:prSet/>
      <dgm:spPr/>
      <dgm:t>
        <a:bodyPr/>
        <a:lstStyle/>
        <a:p>
          <a:endParaRPr lang="ru-RU"/>
        </a:p>
      </dgm:t>
    </dgm:pt>
    <dgm:pt modelId="{290BA399-AEBC-43EF-99C9-F548C5B4D244}">
      <dgm:prSet phldrT="[Текст]"/>
      <dgm:spPr/>
      <dgm:t>
        <a:bodyPr/>
        <a:lstStyle/>
        <a:p>
          <a:r>
            <a:rPr lang="ru-RU" dirty="0"/>
            <a:t>Конспект</a:t>
          </a:r>
        </a:p>
      </dgm:t>
    </dgm:pt>
    <dgm:pt modelId="{A8A54503-5799-476E-BB88-E38094A6B91B}" type="parTrans" cxnId="{FD0C5852-CC7D-447A-A95C-D325EA74DAE6}">
      <dgm:prSet/>
      <dgm:spPr/>
      <dgm:t>
        <a:bodyPr/>
        <a:lstStyle/>
        <a:p>
          <a:endParaRPr lang="ru-RU"/>
        </a:p>
      </dgm:t>
    </dgm:pt>
    <dgm:pt modelId="{6BF37769-4D57-48E3-B4C6-1BF36144B3C3}" type="sibTrans" cxnId="{FD0C5852-CC7D-447A-A95C-D325EA74DAE6}">
      <dgm:prSet/>
      <dgm:spPr/>
      <dgm:t>
        <a:bodyPr/>
        <a:lstStyle/>
        <a:p>
          <a:endParaRPr lang="ru-RU"/>
        </a:p>
      </dgm:t>
    </dgm:pt>
    <dgm:pt modelId="{A09A113F-D555-4489-BC03-485989D7643A}">
      <dgm:prSet phldrT="[Текст]"/>
      <dgm:spPr/>
      <dgm:t>
        <a:bodyPr/>
        <a:lstStyle/>
        <a:p>
          <a:r>
            <a:rPr lang="ru-RU" dirty="0"/>
            <a:t>Сценарий</a:t>
          </a:r>
        </a:p>
      </dgm:t>
    </dgm:pt>
    <dgm:pt modelId="{F046BF79-8A3E-4469-96CA-E75C4E863224}" type="parTrans" cxnId="{A71846A5-37C5-4F7D-ADE1-BD86396254EB}">
      <dgm:prSet/>
      <dgm:spPr/>
      <dgm:t>
        <a:bodyPr/>
        <a:lstStyle/>
        <a:p>
          <a:endParaRPr lang="ru-RU"/>
        </a:p>
      </dgm:t>
    </dgm:pt>
    <dgm:pt modelId="{583F9225-1EE2-443A-821F-7DB1834E9881}" type="sibTrans" cxnId="{A71846A5-37C5-4F7D-ADE1-BD86396254EB}">
      <dgm:prSet/>
      <dgm:spPr/>
      <dgm:t>
        <a:bodyPr/>
        <a:lstStyle/>
        <a:p>
          <a:endParaRPr lang="ru-RU"/>
        </a:p>
      </dgm:t>
    </dgm:pt>
    <dgm:pt modelId="{F5664B03-00D8-4BE7-A7C3-3C898A87B707}">
      <dgm:prSet phldrT="[Текст]"/>
      <dgm:spPr/>
      <dgm:t>
        <a:bodyPr/>
        <a:lstStyle/>
        <a:p>
          <a:r>
            <a:rPr lang="ru-RU" dirty="0"/>
            <a:t>Методическая разработка</a:t>
          </a:r>
        </a:p>
      </dgm:t>
    </dgm:pt>
    <dgm:pt modelId="{0FAF8303-D1CD-4B2F-B747-C1EE217FC0E5}" type="parTrans" cxnId="{F6300929-4520-42D8-BF40-B68D071C1C7A}">
      <dgm:prSet/>
      <dgm:spPr/>
      <dgm:t>
        <a:bodyPr/>
        <a:lstStyle/>
        <a:p>
          <a:endParaRPr lang="ru-RU"/>
        </a:p>
      </dgm:t>
    </dgm:pt>
    <dgm:pt modelId="{0CDAC6C1-D3FB-42CF-A172-181A185D0076}" type="sibTrans" cxnId="{F6300929-4520-42D8-BF40-B68D071C1C7A}">
      <dgm:prSet/>
      <dgm:spPr/>
      <dgm:t>
        <a:bodyPr/>
        <a:lstStyle/>
        <a:p>
          <a:endParaRPr lang="ru-RU"/>
        </a:p>
      </dgm:t>
    </dgm:pt>
    <dgm:pt modelId="{D3890AAA-4B65-4470-AFBF-A78CD74773A3}" type="pres">
      <dgm:prSet presAssocID="{932C8594-80CE-4673-8F30-C4CA5CEE1439}" presName="diagram" presStyleCnt="0">
        <dgm:presLayoutVars>
          <dgm:dir/>
          <dgm:resizeHandles val="exact"/>
        </dgm:presLayoutVars>
      </dgm:prSet>
      <dgm:spPr/>
    </dgm:pt>
    <dgm:pt modelId="{2B0C6BFB-C5AC-46F7-B2C3-F76D24A562EE}" type="pres">
      <dgm:prSet presAssocID="{6A784177-B971-4620-BCEF-42BB474432FB}" presName="node" presStyleLbl="node1" presStyleIdx="0" presStyleCnt="4">
        <dgm:presLayoutVars>
          <dgm:bulletEnabled val="1"/>
        </dgm:presLayoutVars>
      </dgm:prSet>
      <dgm:spPr/>
    </dgm:pt>
    <dgm:pt modelId="{9DFBF6EA-76B6-42BD-85A8-E60A3EA271F1}" type="pres">
      <dgm:prSet presAssocID="{C76C0431-6153-462D-804F-E71B41C50C45}" presName="sibTrans" presStyleCnt="0"/>
      <dgm:spPr/>
    </dgm:pt>
    <dgm:pt modelId="{02531B4D-CBA6-4AFA-9891-710A7F1444F3}" type="pres">
      <dgm:prSet presAssocID="{290BA399-AEBC-43EF-99C9-F548C5B4D244}" presName="node" presStyleLbl="node1" presStyleIdx="1" presStyleCnt="4">
        <dgm:presLayoutVars>
          <dgm:bulletEnabled val="1"/>
        </dgm:presLayoutVars>
      </dgm:prSet>
      <dgm:spPr/>
    </dgm:pt>
    <dgm:pt modelId="{E57864C9-46C5-4C32-830C-8221497AC8A6}" type="pres">
      <dgm:prSet presAssocID="{6BF37769-4D57-48E3-B4C6-1BF36144B3C3}" presName="sibTrans" presStyleCnt="0"/>
      <dgm:spPr/>
    </dgm:pt>
    <dgm:pt modelId="{4A06D146-80DF-48E7-A891-7195BC115720}" type="pres">
      <dgm:prSet presAssocID="{A09A113F-D555-4489-BC03-485989D7643A}" presName="node" presStyleLbl="node1" presStyleIdx="2" presStyleCnt="4">
        <dgm:presLayoutVars>
          <dgm:bulletEnabled val="1"/>
        </dgm:presLayoutVars>
      </dgm:prSet>
      <dgm:spPr/>
    </dgm:pt>
    <dgm:pt modelId="{FB0A28F2-91DD-4602-BF1A-768CBB8313D4}" type="pres">
      <dgm:prSet presAssocID="{583F9225-1EE2-443A-821F-7DB1834E9881}" presName="sibTrans" presStyleCnt="0"/>
      <dgm:spPr/>
    </dgm:pt>
    <dgm:pt modelId="{0D3CE3C0-C41F-4A41-A492-5B52910FDBF6}" type="pres">
      <dgm:prSet presAssocID="{F5664B03-00D8-4BE7-A7C3-3C898A87B707}" presName="node" presStyleLbl="node1" presStyleIdx="3" presStyleCnt="4">
        <dgm:presLayoutVars>
          <dgm:bulletEnabled val="1"/>
        </dgm:presLayoutVars>
      </dgm:prSet>
      <dgm:spPr/>
    </dgm:pt>
  </dgm:ptLst>
  <dgm:cxnLst>
    <dgm:cxn modelId="{C59EB91D-FFF4-45F8-9383-CF12EDF5FABE}" type="presOf" srcId="{A09A113F-D555-4489-BC03-485989D7643A}" destId="{4A06D146-80DF-48E7-A891-7195BC115720}" srcOrd="0" destOrd="0" presId="urn:microsoft.com/office/officeart/2005/8/layout/default"/>
    <dgm:cxn modelId="{F6300929-4520-42D8-BF40-B68D071C1C7A}" srcId="{932C8594-80CE-4673-8F30-C4CA5CEE1439}" destId="{F5664B03-00D8-4BE7-A7C3-3C898A87B707}" srcOrd="3" destOrd="0" parTransId="{0FAF8303-D1CD-4B2F-B747-C1EE217FC0E5}" sibTransId="{0CDAC6C1-D3FB-42CF-A172-181A185D0076}"/>
    <dgm:cxn modelId="{C4C46B62-ED69-4F60-91D7-50F97E358AF0}" type="presOf" srcId="{F5664B03-00D8-4BE7-A7C3-3C898A87B707}" destId="{0D3CE3C0-C41F-4A41-A492-5B52910FDBF6}" srcOrd="0" destOrd="0" presId="urn:microsoft.com/office/officeart/2005/8/layout/default"/>
    <dgm:cxn modelId="{5C6D6850-F8F6-4FC8-A5DB-71A10B6AAA9C}" type="presOf" srcId="{932C8594-80CE-4673-8F30-C4CA5CEE1439}" destId="{D3890AAA-4B65-4470-AFBF-A78CD74773A3}" srcOrd="0" destOrd="0" presId="urn:microsoft.com/office/officeart/2005/8/layout/default"/>
    <dgm:cxn modelId="{FD0C5852-CC7D-447A-A95C-D325EA74DAE6}" srcId="{932C8594-80CE-4673-8F30-C4CA5CEE1439}" destId="{290BA399-AEBC-43EF-99C9-F548C5B4D244}" srcOrd="1" destOrd="0" parTransId="{A8A54503-5799-476E-BB88-E38094A6B91B}" sibTransId="{6BF37769-4D57-48E3-B4C6-1BF36144B3C3}"/>
    <dgm:cxn modelId="{A71846A5-37C5-4F7D-ADE1-BD86396254EB}" srcId="{932C8594-80CE-4673-8F30-C4CA5CEE1439}" destId="{A09A113F-D555-4489-BC03-485989D7643A}" srcOrd="2" destOrd="0" parTransId="{F046BF79-8A3E-4469-96CA-E75C4E863224}" sibTransId="{583F9225-1EE2-443A-821F-7DB1834E9881}"/>
    <dgm:cxn modelId="{E206EBC6-06E4-4D0B-A9A4-38635BBEE761}" type="presOf" srcId="{290BA399-AEBC-43EF-99C9-F548C5B4D244}" destId="{02531B4D-CBA6-4AFA-9891-710A7F1444F3}" srcOrd="0" destOrd="0" presId="urn:microsoft.com/office/officeart/2005/8/layout/default"/>
    <dgm:cxn modelId="{E5A1DBD5-71A4-4A2D-BEAA-E974957B29C0}" type="presOf" srcId="{6A784177-B971-4620-BCEF-42BB474432FB}" destId="{2B0C6BFB-C5AC-46F7-B2C3-F76D24A562EE}" srcOrd="0" destOrd="0" presId="urn:microsoft.com/office/officeart/2005/8/layout/default"/>
    <dgm:cxn modelId="{8168C5FF-4BE1-4DCD-B092-2FE3F60C8874}" srcId="{932C8594-80CE-4673-8F30-C4CA5CEE1439}" destId="{6A784177-B971-4620-BCEF-42BB474432FB}" srcOrd="0" destOrd="0" parTransId="{81010B61-658C-4BA5-9D46-2211E0DF377D}" sibTransId="{C76C0431-6153-462D-804F-E71B41C50C45}"/>
    <dgm:cxn modelId="{1D1960AC-4B03-47D7-980C-E35B6D353E8F}" type="presParOf" srcId="{D3890AAA-4B65-4470-AFBF-A78CD74773A3}" destId="{2B0C6BFB-C5AC-46F7-B2C3-F76D24A562EE}" srcOrd="0" destOrd="0" presId="urn:microsoft.com/office/officeart/2005/8/layout/default"/>
    <dgm:cxn modelId="{3F568888-0F66-4099-B799-2F4677EE8D3A}" type="presParOf" srcId="{D3890AAA-4B65-4470-AFBF-A78CD74773A3}" destId="{9DFBF6EA-76B6-42BD-85A8-E60A3EA271F1}" srcOrd="1" destOrd="0" presId="urn:microsoft.com/office/officeart/2005/8/layout/default"/>
    <dgm:cxn modelId="{4B510C85-B40F-401A-A45A-0B985427EACB}" type="presParOf" srcId="{D3890AAA-4B65-4470-AFBF-A78CD74773A3}" destId="{02531B4D-CBA6-4AFA-9891-710A7F1444F3}" srcOrd="2" destOrd="0" presId="urn:microsoft.com/office/officeart/2005/8/layout/default"/>
    <dgm:cxn modelId="{F50EC12D-C619-4643-87AC-EDA63325044D}" type="presParOf" srcId="{D3890AAA-4B65-4470-AFBF-A78CD74773A3}" destId="{E57864C9-46C5-4C32-830C-8221497AC8A6}" srcOrd="3" destOrd="0" presId="urn:microsoft.com/office/officeart/2005/8/layout/default"/>
    <dgm:cxn modelId="{CEBBB8C9-8CCA-4DC4-9CD2-7F04F9CC8D5E}" type="presParOf" srcId="{D3890AAA-4B65-4470-AFBF-A78CD74773A3}" destId="{4A06D146-80DF-48E7-A891-7195BC115720}" srcOrd="4" destOrd="0" presId="urn:microsoft.com/office/officeart/2005/8/layout/default"/>
    <dgm:cxn modelId="{E1258393-AC97-420D-874C-8221AD69019B}" type="presParOf" srcId="{D3890AAA-4B65-4470-AFBF-A78CD74773A3}" destId="{FB0A28F2-91DD-4602-BF1A-768CBB8313D4}" srcOrd="5" destOrd="0" presId="urn:microsoft.com/office/officeart/2005/8/layout/default"/>
    <dgm:cxn modelId="{723E4E93-E689-4814-B050-EDDB3E93360D}" type="presParOf" srcId="{D3890AAA-4B65-4470-AFBF-A78CD74773A3}" destId="{0D3CE3C0-C41F-4A41-A492-5B52910FDBF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E32B9C-6041-48B8-85DC-CD4480B67C80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CBF333-9D60-4068-A025-9CAD317AEFF4}">
      <dsp:nvSpPr>
        <dsp:cNvPr id="0" name=""/>
        <dsp:cNvSpPr/>
      </dsp:nvSpPr>
      <dsp:spPr>
        <a:xfrm>
          <a:off x="604289" y="435133"/>
          <a:ext cx="9851585" cy="8702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0775" tIns="114300" rIns="114300" bIns="1143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kern="1200" dirty="0"/>
            <a:t>Моделирование</a:t>
          </a:r>
        </a:p>
      </dsp:txBody>
      <dsp:txXfrm>
        <a:off x="604289" y="435133"/>
        <a:ext cx="9851585" cy="870267"/>
      </dsp:txXfrm>
    </dsp:sp>
    <dsp:sp modelId="{1FD21DCC-F678-4EA3-997E-A6C7853337E4}">
      <dsp:nvSpPr>
        <dsp:cNvPr id="0" name=""/>
        <dsp:cNvSpPr/>
      </dsp:nvSpPr>
      <dsp:spPr>
        <a:xfrm>
          <a:off x="60372" y="326350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FB35B9-D807-4F6B-9153-FCA233E5B6DD}">
      <dsp:nvSpPr>
        <dsp:cNvPr id="0" name=""/>
        <dsp:cNvSpPr/>
      </dsp:nvSpPr>
      <dsp:spPr>
        <a:xfrm>
          <a:off x="920631" y="1740535"/>
          <a:ext cx="9535243" cy="8702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0775" tIns="114300" rIns="114300" bIns="1143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kern="1200" dirty="0"/>
            <a:t>Проектирование</a:t>
          </a:r>
        </a:p>
      </dsp:txBody>
      <dsp:txXfrm>
        <a:off x="920631" y="1740535"/>
        <a:ext cx="9535243" cy="870267"/>
      </dsp:txXfrm>
    </dsp:sp>
    <dsp:sp modelId="{2005A66C-0B6B-4840-A6EF-06A271E8D13A}">
      <dsp:nvSpPr>
        <dsp:cNvPr id="0" name=""/>
        <dsp:cNvSpPr/>
      </dsp:nvSpPr>
      <dsp:spPr>
        <a:xfrm>
          <a:off x="376714" y="1631751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710BB7-B6FB-4B0D-8674-B21918F32002}">
      <dsp:nvSpPr>
        <dsp:cNvPr id="0" name=""/>
        <dsp:cNvSpPr/>
      </dsp:nvSpPr>
      <dsp:spPr>
        <a:xfrm>
          <a:off x="604289" y="3045936"/>
          <a:ext cx="9851585" cy="8702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0775" tIns="114300" rIns="114300" bIns="1143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kern="1200" dirty="0"/>
            <a:t>Конструирование</a:t>
          </a:r>
        </a:p>
      </dsp:txBody>
      <dsp:txXfrm>
        <a:off x="604289" y="3045936"/>
        <a:ext cx="9851585" cy="870267"/>
      </dsp:txXfrm>
    </dsp:sp>
    <dsp:sp modelId="{F2B23380-5C92-40E9-9ADF-0711348B92D4}">
      <dsp:nvSpPr>
        <dsp:cNvPr id="0" name=""/>
        <dsp:cNvSpPr/>
      </dsp:nvSpPr>
      <dsp:spPr>
        <a:xfrm>
          <a:off x="60372" y="2937153"/>
          <a:ext cx="1087834" cy="1087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927CC-2C65-4279-94A9-40803A9ED28A}">
      <dsp:nvSpPr>
        <dsp:cNvPr id="0" name=""/>
        <dsp:cNvSpPr/>
      </dsp:nvSpPr>
      <dsp:spPr>
        <a:xfrm>
          <a:off x="5257800" y="1852864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804"/>
              </a:lnTo>
              <a:lnTo>
                <a:pt x="3719932" y="322804"/>
              </a:lnTo>
              <a:lnTo>
                <a:pt x="3719932" y="6456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22923-ECAC-44DD-B132-534F43BC5CB9}">
      <dsp:nvSpPr>
        <dsp:cNvPr id="0" name=""/>
        <dsp:cNvSpPr/>
      </dsp:nvSpPr>
      <dsp:spPr>
        <a:xfrm>
          <a:off x="5212080" y="1852864"/>
          <a:ext cx="91440" cy="6456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56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299713-A138-4A36-8E5F-413F4B55A88E}">
      <dsp:nvSpPr>
        <dsp:cNvPr id="0" name=""/>
        <dsp:cNvSpPr/>
      </dsp:nvSpPr>
      <dsp:spPr>
        <a:xfrm>
          <a:off x="1537867" y="1852864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3719932" y="0"/>
              </a:moveTo>
              <a:lnTo>
                <a:pt x="3719932" y="322804"/>
              </a:lnTo>
              <a:lnTo>
                <a:pt x="0" y="322804"/>
              </a:lnTo>
              <a:lnTo>
                <a:pt x="0" y="6456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BCA52E-C5E8-4EFB-A5FF-9FC169993E92}">
      <dsp:nvSpPr>
        <dsp:cNvPr id="0" name=""/>
        <dsp:cNvSpPr/>
      </dsp:nvSpPr>
      <dsp:spPr>
        <a:xfrm>
          <a:off x="3720638" y="315702"/>
          <a:ext cx="3074323" cy="1537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Моделирование</a:t>
          </a:r>
        </a:p>
      </dsp:txBody>
      <dsp:txXfrm>
        <a:off x="3720638" y="315702"/>
        <a:ext cx="3074323" cy="1537161"/>
      </dsp:txXfrm>
    </dsp:sp>
    <dsp:sp modelId="{28F95A58-B3A3-44E2-AFFA-D575700BE8CC}">
      <dsp:nvSpPr>
        <dsp:cNvPr id="0" name=""/>
        <dsp:cNvSpPr/>
      </dsp:nvSpPr>
      <dsp:spPr>
        <a:xfrm>
          <a:off x="706" y="2498473"/>
          <a:ext cx="3074323" cy="1537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Выбор концепции или технологической идеи</a:t>
          </a:r>
        </a:p>
      </dsp:txBody>
      <dsp:txXfrm>
        <a:off x="706" y="2498473"/>
        <a:ext cx="3074323" cy="1537161"/>
      </dsp:txXfrm>
    </dsp:sp>
    <dsp:sp modelId="{E35E20C0-3AF5-4320-86FA-43CCE221FE71}">
      <dsp:nvSpPr>
        <dsp:cNvPr id="0" name=""/>
        <dsp:cNvSpPr/>
      </dsp:nvSpPr>
      <dsp:spPr>
        <a:xfrm>
          <a:off x="3720638" y="2498473"/>
          <a:ext cx="3074323" cy="1537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Постановка цели урока</a:t>
          </a:r>
        </a:p>
      </dsp:txBody>
      <dsp:txXfrm>
        <a:off x="3720638" y="2498473"/>
        <a:ext cx="3074323" cy="1537161"/>
      </dsp:txXfrm>
    </dsp:sp>
    <dsp:sp modelId="{DE0D25F0-39C2-49F7-8AF6-5CBB26644583}">
      <dsp:nvSpPr>
        <dsp:cNvPr id="0" name=""/>
        <dsp:cNvSpPr/>
      </dsp:nvSpPr>
      <dsp:spPr>
        <a:xfrm>
          <a:off x="7440570" y="2498473"/>
          <a:ext cx="3074323" cy="1537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Определение вида и типа урока</a:t>
          </a:r>
        </a:p>
      </dsp:txBody>
      <dsp:txXfrm>
        <a:off x="7440570" y="2498473"/>
        <a:ext cx="3074323" cy="15371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4D68EE-AA7C-4615-8232-F576E7AA9C80}">
      <dsp:nvSpPr>
        <dsp:cNvPr id="0" name=""/>
        <dsp:cNvSpPr/>
      </dsp:nvSpPr>
      <dsp:spPr>
        <a:xfrm>
          <a:off x="252061" y="1517019"/>
          <a:ext cx="2634599" cy="1317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Проектирование</a:t>
          </a:r>
        </a:p>
      </dsp:txBody>
      <dsp:txXfrm>
        <a:off x="290643" y="1555601"/>
        <a:ext cx="2557435" cy="1240135"/>
      </dsp:txXfrm>
    </dsp:sp>
    <dsp:sp modelId="{C04F1CA1-63DE-4279-98DA-F0E25E603F50}">
      <dsp:nvSpPr>
        <dsp:cNvPr id="0" name=""/>
        <dsp:cNvSpPr/>
      </dsp:nvSpPr>
      <dsp:spPr>
        <a:xfrm>
          <a:off x="2886660" y="2148422"/>
          <a:ext cx="105383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053839" y="272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3387234" y="2149323"/>
        <a:ext cx="52691" cy="52691"/>
      </dsp:txXfrm>
    </dsp:sp>
    <dsp:sp modelId="{073BB8EE-CEFC-4789-BBD3-B9EFB1124D26}">
      <dsp:nvSpPr>
        <dsp:cNvPr id="0" name=""/>
        <dsp:cNvSpPr/>
      </dsp:nvSpPr>
      <dsp:spPr>
        <a:xfrm>
          <a:off x="3940500" y="1517019"/>
          <a:ext cx="2634599" cy="1317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Способ достижения цели</a:t>
          </a:r>
        </a:p>
      </dsp:txBody>
      <dsp:txXfrm>
        <a:off x="3979082" y="1555601"/>
        <a:ext cx="2557435" cy="1240135"/>
      </dsp:txXfrm>
    </dsp:sp>
    <dsp:sp modelId="{491E0F5C-BAA2-48B9-8C20-74116880AEAE}">
      <dsp:nvSpPr>
        <dsp:cNvPr id="0" name=""/>
        <dsp:cNvSpPr/>
      </dsp:nvSpPr>
      <dsp:spPr>
        <a:xfrm rot="18289469">
          <a:off x="6179321" y="1390975"/>
          <a:ext cx="184539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845395" y="272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7055884" y="1372086"/>
        <a:ext cx="92269" cy="92269"/>
      </dsp:txXfrm>
    </dsp:sp>
    <dsp:sp modelId="{AF532473-2DDB-4269-84F7-25328CB21B5C}">
      <dsp:nvSpPr>
        <dsp:cNvPr id="0" name=""/>
        <dsp:cNvSpPr/>
      </dsp:nvSpPr>
      <dsp:spPr>
        <a:xfrm>
          <a:off x="7628939" y="2124"/>
          <a:ext cx="2634599" cy="1317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Формы и методы</a:t>
          </a:r>
        </a:p>
      </dsp:txBody>
      <dsp:txXfrm>
        <a:off x="7667521" y="40706"/>
        <a:ext cx="2557435" cy="1240135"/>
      </dsp:txXfrm>
    </dsp:sp>
    <dsp:sp modelId="{EF97093D-E20F-47D2-AD8B-9B0810EAC4DF}">
      <dsp:nvSpPr>
        <dsp:cNvPr id="0" name=""/>
        <dsp:cNvSpPr/>
      </dsp:nvSpPr>
      <dsp:spPr>
        <a:xfrm>
          <a:off x="6575099" y="2148422"/>
          <a:ext cx="105383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053839" y="272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7075673" y="2149323"/>
        <a:ext cx="52691" cy="52691"/>
      </dsp:txXfrm>
    </dsp:sp>
    <dsp:sp modelId="{693492D2-A740-42DC-9027-7A3A9C0C4E62}">
      <dsp:nvSpPr>
        <dsp:cNvPr id="0" name=""/>
        <dsp:cNvSpPr/>
      </dsp:nvSpPr>
      <dsp:spPr>
        <a:xfrm>
          <a:off x="7628939" y="1517019"/>
          <a:ext cx="2634599" cy="1317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Содержание</a:t>
          </a:r>
        </a:p>
      </dsp:txBody>
      <dsp:txXfrm>
        <a:off x="7667521" y="1555601"/>
        <a:ext cx="2557435" cy="1240135"/>
      </dsp:txXfrm>
    </dsp:sp>
    <dsp:sp modelId="{352201A6-44FF-4042-966D-A709856ED6AB}">
      <dsp:nvSpPr>
        <dsp:cNvPr id="0" name=""/>
        <dsp:cNvSpPr/>
      </dsp:nvSpPr>
      <dsp:spPr>
        <a:xfrm rot="3310531">
          <a:off x="6179321" y="2905870"/>
          <a:ext cx="184539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845395" y="272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7055884" y="2886981"/>
        <a:ext cx="92269" cy="92269"/>
      </dsp:txXfrm>
    </dsp:sp>
    <dsp:sp modelId="{F69957F6-368C-4658-8D9A-4108F3D4F015}">
      <dsp:nvSpPr>
        <dsp:cNvPr id="0" name=""/>
        <dsp:cNvSpPr/>
      </dsp:nvSpPr>
      <dsp:spPr>
        <a:xfrm>
          <a:off x="7628939" y="3031913"/>
          <a:ext cx="2634599" cy="1317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Задачи и принципы</a:t>
          </a:r>
        </a:p>
      </dsp:txBody>
      <dsp:txXfrm>
        <a:off x="7667521" y="3070495"/>
        <a:ext cx="2557435" cy="12401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BCAA32-16CC-4F4B-8187-B04D8CD16736}">
      <dsp:nvSpPr>
        <dsp:cNvPr id="0" name=""/>
        <dsp:cNvSpPr/>
      </dsp:nvSpPr>
      <dsp:spPr>
        <a:xfrm>
          <a:off x="2842535" y="2409180"/>
          <a:ext cx="3912905" cy="1062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56452" y="0"/>
              </a:lnTo>
              <a:lnTo>
                <a:pt x="1956452" y="1062909"/>
              </a:lnTo>
              <a:lnTo>
                <a:pt x="3912905" y="10629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>
        <a:off x="4697620" y="2839267"/>
        <a:ext cx="202735" cy="202735"/>
      </dsp:txXfrm>
    </dsp:sp>
    <dsp:sp modelId="{270853DC-07E6-44CE-8C91-7F543A6DAFB8}">
      <dsp:nvSpPr>
        <dsp:cNvPr id="0" name=""/>
        <dsp:cNvSpPr/>
      </dsp:nvSpPr>
      <dsp:spPr>
        <a:xfrm>
          <a:off x="2842535" y="2332717"/>
          <a:ext cx="39231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76462"/>
              </a:moveTo>
              <a:lnTo>
                <a:pt x="1961558" y="76462"/>
              </a:lnTo>
              <a:lnTo>
                <a:pt x="1961558" y="45720"/>
              </a:lnTo>
              <a:lnTo>
                <a:pt x="3923117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>
        <a:off x="4706013" y="2280356"/>
        <a:ext cx="196161" cy="196161"/>
      </dsp:txXfrm>
    </dsp:sp>
    <dsp:sp modelId="{A1AA2026-7EB7-41CB-943B-41DB1677A49F}">
      <dsp:nvSpPr>
        <dsp:cNvPr id="0" name=""/>
        <dsp:cNvSpPr/>
      </dsp:nvSpPr>
      <dsp:spPr>
        <a:xfrm>
          <a:off x="2842535" y="1306506"/>
          <a:ext cx="3933359" cy="1102673"/>
        </a:xfrm>
        <a:custGeom>
          <a:avLst/>
          <a:gdLst/>
          <a:ahLst/>
          <a:cxnLst/>
          <a:rect l="0" t="0" r="0" b="0"/>
          <a:pathLst>
            <a:path>
              <a:moveTo>
                <a:pt x="0" y="1102673"/>
              </a:moveTo>
              <a:lnTo>
                <a:pt x="1966679" y="1102673"/>
              </a:lnTo>
              <a:lnTo>
                <a:pt x="1966679" y="0"/>
              </a:lnTo>
              <a:lnTo>
                <a:pt x="393335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/>
        </a:p>
      </dsp:txBody>
      <dsp:txXfrm>
        <a:off x="4707090" y="1755718"/>
        <a:ext cx="204249" cy="204249"/>
      </dsp:txXfrm>
    </dsp:sp>
    <dsp:sp modelId="{ACDC7CD7-ADD6-46A1-8F7C-9AA4CFFC95F5}">
      <dsp:nvSpPr>
        <dsp:cNvPr id="0" name=""/>
        <dsp:cNvSpPr/>
      </dsp:nvSpPr>
      <dsp:spPr>
        <a:xfrm>
          <a:off x="0" y="1955330"/>
          <a:ext cx="4777371" cy="9077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900" kern="1200" dirty="0"/>
            <a:t>Конструирование</a:t>
          </a:r>
        </a:p>
      </dsp:txBody>
      <dsp:txXfrm>
        <a:off x="0" y="1955330"/>
        <a:ext cx="4777371" cy="907700"/>
      </dsp:txXfrm>
    </dsp:sp>
    <dsp:sp modelId="{A87DB3AE-82D8-43EE-8E97-ACF8314E78CB}">
      <dsp:nvSpPr>
        <dsp:cNvPr id="0" name=""/>
        <dsp:cNvSpPr/>
      </dsp:nvSpPr>
      <dsp:spPr>
        <a:xfrm>
          <a:off x="6775894" y="852656"/>
          <a:ext cx="2977257" cy="9077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Конспект урока</a:t>
          </a:r>
        </a:p>
      </dsp:txBody>
      <dsp:txXfrm>
        <a:off x="6775894" y="852656"/>
        <a:ext cx="2977257" cy="907700"/>
      </dsp:txXfrm>
    </dsp:sp>
    <dsp:sp modelId="{93FA943F-02D6-4F8F-9B1E-57CDC0FEA3F1}">
      <dsp:nvSpPr>
        <dsp:cNvPr id="0" name=""/>
        <dsp:cNvSpPr/>
      </dsp:nvSpPr>
      <dsp:spPr>
        <a:xfrm>
          <a:off x="6765653" y="1924587"/>
          <a:ext cx="2977257" cy="9077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Сценарий</a:t>
          </a:r>
        </a:p>
      </dsp:txBody>
      <dsp:txXfrm>
        <a:off x="6765653" y="1924587"/>
        <a:ext cx="2977257" cy="907700"/>
      </dsp:txXfrm>
    </dsp:sp>
    <dsp:sp modelId="{9D14E6B4-6FB0-4BE6-92D0-4080DCA7BE9F}">
      <dsp:nvSpPr>
        <dsp:cNvPr id="0" name=""/>
        <dsp:cNvSpPr/>
      </dsp:nvSpPr>
      <dsp:spPr>
        <a:xfrm>
          <a:off x="6755441" y="3018239"/>
          <a:ext cx="2977257" cy="9077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Технологическая карта</a:t>
          </a:r>
        </a:p>
      </dsp:txBody>
      <dsp:txXfrm>
        <a:off x="6755441" y="3018239"/>
        <a:ext cx="2977257" cy="9077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60EE9-A106-4C71-9348-F0FDC2D7CD95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Принцип достаточной полноты охвата </a:t>
          </a:r>
        </a:p>
      </dsp:txBody>
      <dsp:txXfrm>
        <a:off x="0" y="39687"/>
        <a:ext cx="3286125" cy="1971675"/>
      </dsp:txXfrm>
    </dsp:sp>
    <dsp:sp modelId="{FAC1B685-28AC-41A0-90F5-4F0FD2F9BCCC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Принцип системного единства всех этапов и форм</a:t>
          </a:r>
        </a:p>
      </dsp:txBody>
      <dsp:txXfrm>
        <a:off x="3614737" y="39687"/>
        <a:ext cx="3286125" cy="1971675"/>
      </dsp:txXfrm>
    </dsp:sp>
    <dsp:sp modelId="{A94EA6BE-6334-4CC2-B83F-E98472224A64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Принцип человеческих приоритетов</a:t>
          </a:r>
        </a:p>
      </dsp:txBody>
      <dsp:txXfrm>
        <a:off x="7229475" y="39687"/>
        <a:ext cx="3286125" cy="1971675"/>
      </dsp:txXfrm>
    </dsp:sp>
    <dsp:sp modelId="{20648046-A0EA-4F82-89C8-C6921F04C4A4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Принцип саморазвития педагогического процесса</a:t>
          </a:r>
        </a:p>
      </dsp:txBody>
      <dsp:txXfrm>
        <a:off x="1807368" y="2339975"/>
        <a:ext cx="3286125" cy="1971675"/>
      </dsp:txXfrm>
    </dsp:sp>
    <dsp:sp modelId="{AA88C8D4-9867-4419-B0A3-530B2144D358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Принцип доступности проектирования и проектов</a:t>
          </a:r>
        </a:p>
      </dsp:txBody>
      <dsp:txXfrm>
        <a:off x="5422106" y="2339975"/>
        <a:ext cx="3286125" cy="19716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9D44A8-23DF-4B3A-83A1-474D5F732DF5}">
      <dsp:nvSpPr>
        <dsp:cNvPr id="0" name=""/>
        <dsp:cNvSpPr/>
      </dsp:nvSpPr>
      <dsp:spPr>
        <a:xfrm>
          <a:off x="4478464" y="2356"/>
          <a:ext cx="2176047" cy="11200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Разработка метод. </a:t>
          </a:r>
          <a:r>
            <a:rPr lang="ru-RU" sz="2000" kern="1200" baseline="0" dirty="0"/>
            <a:t>обеспечения</a:t>
          </a:r>
          <a:r>
            <a:rPr lang="ru-RU" sz="2000" kern="1200" dirty="0"/>
            <a:t> урока</a:t>
          </a:r>
        </a:p>
      </dsp:txBody>
      <dsp:txXfrm>
        <a:off x="4533142" y="57034"/>
        <a:ext cx="2066691" cy="1010736"/>
      </dsp:txXfrm>
    </dsp:sp>
    <dsp:sp modelId="{1C0411EB-173F-4D1A-8FCB-5C8C3362113B}">
      <dsp:nvSpPr>
        <dsp:cNvPr id="0" name=""/>
        <dsp:cNvSpPr/>
      </dsp:nvSpPr>
      <dsp:spPr>
        <a:xfrm>
          <a:off x="3330358" y="562402"/>
          <a:ext cx="4472258" cy="4472258"/>
        </a:xfrm>
        <a:custGeom>
          <a:avLst/>
          <a:gdLst/>
          <a:ahLst/>
          <a:cxnLst/>
          <a:rect l="0" t="0" r="0" b="0"/>
          <a:pathLst>
            <a:path>
              <a:moveTo>
                <a:pt x="3500728" y="391932"/>
              </a:moveTo>
              <a:arcTo wR="2236129" hR="2236129" stAng="18266349" swAng="97305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9C1771-A525-4136-9E63-E8A3919BEC61}">
      <dsp:nvSpPr>
        <dsp:cNvPr id="0" name=""/>
        <dsp:cNvSpPr/>
      </dsp:nvSpPr>
      <dsp:spPr>
        <a:xfrm>
          <a:off x="6831563" y="1547483"/>
          <a:ext cx="1723219" cy="11200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Создание проекта урока</a:t>
          </a:r>
        </a:p>
      </dsp:txBody>
      <dsp:txXfrm>
        <a:off x="6886241" y="1602161"/>
        <a:ext cx="1613863" cy="1010736"/>
      </dsp:txXfrm>
    </dsp:sp>
    <dsp:sp modelId="{1F0BD560-BCC3-4CC3-BE35-35309A392137}">
      <dsp:nvSpPr>
        <dsp:cNvPr id="0" name=""/>
        <dsp:cNvSpPr/>
      </dsp:nvSpPr>
      <dsp:spPr>
        <a:xfrm>
          <a:off x="3330358" y="562402"/>
          <a:ext cx="4472258" cy="4472258"/>
        </a:xfrm>
        <a:custGeom>
          <a:avLst/>
          <a:gdLst/>
          <a:ahLst/>
          <a:cxnLst/>
          <a:rect l="0" t="0" r="0" b="0"/>
          <a:pathLst>
            <a:path>
              <a:moveTo>
                <a:pt x="4466880" y="2391110"/>
              </a:moveTo>
              <a:arcTo wR="2236129" hR="2236129" stAng="21838454" swAng="1359042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60C2AC-2D81-481F-94B8-9B70B6089634}">
      <dsp:nvSpPr>
        <dsp:cNvPr id="0" name=""/>
        <dsp:cNvSpPr/>
      </dsp:nvSpPr>
      <dsp:spPr>
        <a:xfrm>
          <a:off x="5845317" y="4047552"/>
          <a:ext cx="2071068" cy="11200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Принципы проведения урока</a:t>
          </a:r>
        </a:p>
      </dsp:txBody>
      <dsp:txXfrm>
        <a:off x="5899995" y="4102230"/>
        <a:ext cx="1961712" cy="1010736"/>
      </dsp:txXfrm>
    </dsp:sp>
    <dsp:sp modelId="{F36EADD5-63F9-4178-B099-1E667079206A}">
      <dsp:nvSpPr>
        <dsp:cNvPr id="0" name=""/>
        <dsp:cNvSpPr/>
      </dsp:nvSpPr>
      <dsp:spPr>
        <a:xfrm>
          <a:off x="3330358" y="562402"/>
          <a:ext cx="4472258" cy="4472258"/>
        </a:xfrm>
        <a:custGeom>
          <a:avLst/>
          <a:gdLst/>
          <a:ahLst/>
          <a:cxnLst/>
          <a:rect l="0" t="0" r="0" b="0"/>
          <a:pathLst>
            <a:path>
              <a:moveTo>
                <a:pt x="2369177" y="4468296"/>
              </a:moveTo>
              <a:arcTo wR="2236129" hR="2236129" stAng="5195336" swAng="68044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1DC140-D05B-4641-B23D-0520F32F8B95}">
      <dsp:nvSpPr>
        <dsp:cNvPr id="0" name=""/>
        <dsp:cNvSpPr/>
      </dsp:nvSpPr>
      <dsp:spPr>
        <a:xfrm>
          <a:off x="3390514" y="4047552"/>
          <a:ext cx="1723219" cy="11200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Содержание урока</a:t>
          </a:r>
        </a:p>
      </dsp:txBody>
      <dsp:txXfrm>
        <a:off x="3445192" y="4102230"/>
        <a:ext cx="1613863" cy="1010736"/>
      </dsp:txXfrm>
    </dsp:sp>
    <dsp:sp modelId="{4DE2C21F-1682-4A6E-997E-8C80D99EEBB9}">
      <dsp:nvSpPr>
        <dsp:cNvPr id="0" name=""/>
        <dsp:cNvSpPr/>
      </dsp:nvSpPr>
      <dsp:spPr>
        <a:xfrm>
          <a:off x="3330358" y="562402"/>
          <a:ext cx="4472258" cy="4472258"/>
        </a:xfrm>
        <a:custGeom>
          <a:avLst/>
          <a:gdLst/>
          <a:ahLst/>
          <a:cxnLst/>
          <a:rect l="0" t="0" r="0" b="0"/>
          <a:pathLst>
            <a:path>
              <a:moveTo>
                <a:pt x="237120" y="3238245"/>
              </a:moveTo>
              <a:arcTo wR="2236129" hR="2236129" stAng="9202505" swAng="1359042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94BCF7-AA22-421F-B581-4787C7A382C8}">
      <dsp:nvSpPr>
        <dsp:cNvPr id="0" name=""/>
        <dsp:cNvSpPr/>
      </dsp:nvSpPr>
      <dsp:spPr>
        <a:xfrm>
          <a:off x="2578193" y="1547483"/>
          <a:ext cx="1723219" cy="11200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Конструирование</a:t>
          </a:r>
        </a:p>
      </dsp:txBody>
      <dsp:txXfrm>
        <a:off x="2632871" y="1602161"/>
        <a:ext cx="1613863" cy="1010736"/>
      </dsp:txXfrm>
    </dsp:sp>
    <dsp:sp modelId="{A3B877CA-4E07-41DB-974D-00EC1A043685}">
      <dsp:nvSpPr>
        <dsp:cNvPr id="0" name=""/>
        <dsp:cNvSpPr/>
      </dsp:nvSpPr>
      <dsp:spPr>
        <a:xfrm>
          <a:off x="3330358" y="562402"/>
          <a:ext cx="4472258" cy="4472258"/>
        </a:xfrm>
        <a:custGeom>
          <a:avLst/>
          <a:gdLst/>
          <a:ahLst/>
          <a:cxnLst/>
          <a:rect l="0" t="0" r="0" b="0"/>
          <a:pathLst>
            <a:path>
              <a:moveTo>
                <a:pt x="506791" y="818502"/>
              </a:moveTo>
              <a:arcTo wR="2236129" hR="2236129" stAng="13160594" swAng="97305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0C6BFB-C5AC-46F7-B2C3-F76D24A562EE}">
      <dsp:nvSpPr>
        <dsp:cNvPr id="0" name=""/>
        <dsp:cNvSpPr/>
      </dsp:nvSpPr>
      <dsp:spPr>
        <a:xfrm>
          <a:off x="1748064" y="2975"/>
          <a:ext cx="3342605" cy="200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 dirty="0"/>
            <a:t>План</a:t>
          </a:r>
        </a:p>
      </dsp:txBody>
      <dsp:txXfrm>
        <a:off x="1748064" y="2975"/>
        <a:ext cx="3342605" cy="2005563"/>
      </dsp:txXfrm>
    </dsp:sp>
    <dsp:sp modelId="{02531B4D-CBA6-4AFA-9891-710A7F1444F3}">
      <dsp:nvSpPr>
        <dsp:cNvPr id="0" name=""/>
        <dsp:cNvSpPr/>
      </dsp:nvSpPr>
      <dsp:spPr>
        <a:xfrm>
          <a:off x="5424930" y="2975"/>
          <a:ext cx="3342605" cy="200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 dirty="0"/>
            <a:t>Конспект</a:t>
          </a:r>
        </a:p>
      </dsp:txBody>
      <dsp:txXfrm>
        <a:off x="5424930" y="2975"/>
        <a:ext cx="3342605" cy="2005563"/>
      </dsp:txXfrm>
    </dsp:sp>
    <dsp:sp modelId="{4A06D146-80DF-48E7-A891-7195BC115720}">
      <dsp:nvSpPr>
        <dsp:cNvPr id="0" name=""/>
        <dsp:cNvSpPr/>
      </dsp:nvSpPr>
      <dsp:spPr>
        <a:xfrm>
          <a:off x="1748064" y="2342799"/>
          <a:ext cx="3342605" cy="200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 dirty="0"/>
            <a:t>Сценарий</a:t>
          </a:r>
        </a:p>
      </dsp:txBody>
      <dsp:txXfrm>
        <a:off x="1748064" y="2342799"/>
        <a:ext cx="3342605" cy="2005563"/>
      </dsp:txXfrm>
    </dsp:sp>
    <dsp:sp modelId="{0D3CE3C0-C41F-4A41-A492-5B52910FDBF6}">
      <dsp:nvSpPr>
        <dsp:cNvPr id="0" name=""/>
        <dsp:cNvSpPr/>
      </dsp:nvSpPr>
      <dsp:spPr>
        <a:xfrm>
          <a:off x="5424930" y="2342799"/>
          <a:ext cx="3342605" cy="200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 dirty="0"/>
            <a:t>Методическая разработка</a:t>
          </a:r>
        </a:p>
      </dsp:txBody>
      <dsp:txXfrm>
        <a:off x="5424930" y="2342799"/>
        <a:ext cx="3342605" cy="2005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6CE87-5B25-627A-8929-3699C77EE7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72CBDD-9B5E-7445-3350-6313564B0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4DC81F-15E5-DD0C-3998-8FC038DB0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619536-5134-4F7A-EC67-FBC7195B7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87624B-0078-EC0E-5C6D-F4E00D39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860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A23767-BAD3-F12D-7A11-E7986D8DE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041391-2FAF-E5D9-99DC-8A6BB7259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F57AF9-4C09-D433-8AA4-3D75CEEB7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80ECD7-7490-EE74-254A-38C38C100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962A22-0501-38AB-1B82-0AF9C856E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57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31B0562-D832-0985-E056-AB5D050966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4C25230-FC4F-D8D9-4290-479D1A7E6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94B3C1-6670-4F9C-89A3-CD25C8B1E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989F6E-F6D7-6482-F6EB-9BF7DCBC7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669587-0BAF-8BF8-5FE3-697105754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493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B606C4-E4FE-5C26-75F0-B52567E6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DC909A-7808-CB2F-AB95-E82B9FBAB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B3A178-29D4-3458-1FDA-098024AC1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B98A90-F5D5-317E-4F01-1C0A93807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C903C7-89E7-540A-C57A-9E885489F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499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3C6391-7DDA-6EC8-E42B-863F735B1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AB1514-2954-E0B8-5E16-F5E3F392F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F0EC12-FF61-E0B7-336B-EEC7925C1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68381B-7D37-729E-4040-16557969F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0F6FA7-0322-2591-E449-1FFCC2403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3D7B6C-9D0F-DEAA-8BDE-752E4A53F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4A0845-3E96-7C8A-BBB7-2EC7869567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9D253C8-4D46-13A4-EAB0-CEA75E20B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8D3636-EE73-210E-95F4-02B058C77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0F37D0-807F-624C-AD09-3E24F5034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3FDCB6-5647-464A-80DF-FA0CBCCFD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74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CD4DA5-DA5A-AFE7-51D0-330DF7923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E68C23-5150-C95D-E6F8-55D50E3C3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F32C07-CEA8-226D-A615-4D322D585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9EE4DD0-510A-59BA-5580-DCA080934A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AB8F9C-F94B-1B77-A982-AEEFCC848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D2FC762-403E-5122-814C-759F0ED02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239A585-7D5E-9A57-B91B-1D0A9DA77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C6F4486-DC98-CE81-EB35-62C9568AE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041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6F985-53F4-CD52-9325-CD954C914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5264747-8FC8-3574-F3CD-F44068B95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05FD31B-A74C-9D51-EC3E-D150F509A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5BF8897-5E4F-EB0F-AE3D-0652781A1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75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55F499B-3F09-B3DA-2E08-7EF06889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4DA2FBE-D958-9B56-EB11-448AB0CBA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4CB993-990B-05FA-8A30-1B31E23C5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977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2AE313-3DD6-9FD9-6E8B-709C305D9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E95F93-BD72-619D-5218-C27E94DB3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86F41EA-7BFF-D32E-E8EC-5AD1704FA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C6288C-C542-DC6C-2F1B-3DAF6BAC4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FA2B3B-A575-9960-AB3E-B2BEBFC63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D952FBA-DCF0-F5D4-35E0-D8BDAC4A6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503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C0E295-E6BB-CE2B-FA86-D571F0F02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A4B0F6D-D6A0-1809-7494-84FFA5990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2D8DF3C-48B6-29D0-DE29-E150D04E7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785AA4-0CD3-2A01-EA33-DEE138E7F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20F4BC3-C958-3A94-0D4E-BED735A5A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BDF6374-A47C-67F2-0A46-E1DA6A62A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08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219980-356B-FFF1-EBD6-A6DDF3ECC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9C39890-3378-04A3-6DF0-A7E78FDC7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111BD5-E185-B4F4-ECB2-879549B89C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6792-4F60-47CE-A0C4-63FBDB3EF6A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F18029-E696-3E81-F6D6-DFC936BB53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F21F45-950D-328D-930A-43A23CE82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2B30B-B117-4FE7-991E-108DC793A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0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465DB0-5E9C-509A-BCB6-A9CD29C584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Проектирование современного урока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2420C8-D2E1-2391-F677-906E26A761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98768" y="4647067"/>
            <a:ext cx="2988906" cy="1655762"/>
          </a:xfrm>
        </p:spPr>
        <p:txBody>
          <a:bodyPr/>
          <a:lstStyle/>
          <a:p>
            <a:pPr algn="l"/>
            <a:r>
              <a:rPr lang="ru-RU" dirty="0"/>
              <a:t>Войнов Александр Игоревич</a:t>
            </a:r>
          </a:p>
          <a:p>
            <a:pPr algn="l"/>
            <a:r>
              <a:rPr lang="ru-RU" dirty="0"/>
              <a:t>МАОУ «Лицей №21»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072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42755-0417-8D86-16B0-B80E2C066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Уровни процесса развития подростка (по Д.И. </a:t>
            </a:r>
            <a:r>
              <a:rPr lang="ru-RU" dirty="0" err="1"/>
              <a:t>Фельдштейну</a:t>
            </a:r>
            <a:r>
              <a:rPr lang="ru-RU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153CBD-457C-E9B5-23CD-F4B3775EE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016" y="2740025"/>
            <a:ext cx="11541967" cy="2373151"/>
          </a:xfrm>
        </p:spPr>
        <p:txBody>
          <a:bodyPr>
            <a:normAutofit/>
          </a:bodyPr>
          <a:lstStyle/>
          <a:p>
            <a:r>
              <a:rPr lang="ru-RU" sz="4400" dirty="0"/>
              <a:t>«Локально – капризный» (10 – 11 лет)</a:t>
            </a:r>
          </a:p>
          <a:p>
            <a:r>
              <a:rPr lang="ru-RU" sz="4400" dirty="0"/>
              <a:t>«Право – значимый» (12 – 13 лет)</a:t>
            </a:r>
          </a:p>
          <a:p>
            <a:r>
              <a:rPr lang="ru-RU" sz="4400" dirty="0"/>
              <a:t>«Утверждающе – действенный» (14 – 15 лет)</a:t>
            </a:r>
          </a:p>
        </p:txBody>
      </p:sp>
    </p:spTree>
    <p:extLst>
      <p:ext uri="{BB962C8B-B14F-4D97-AF65-F5344CB8AC3E}">
        <p14:creationId xmlns:p14="http://schemas.microsoft.com/office/powerpoint/2010/main" val="3679426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0B85AB-4FD4-E0ED-433B-5433E4EDC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Педагогическое проектирование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CAF64A-17DC-F230-78D5-F3475531B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194" y="2394792"/>
            <a:ext cx="11235612" cy="300763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4400" i="1" dirty="0"/>
              <a:t>Педагогическое проектирование </a:t>
            </a:r>
            <a:r>
              <a:rPr lang="ru-RU" sz="4400" dirty="0"/>
              <a:t>- перевод теоретических идей в практику преподавания, в создании проектов, способных быть реализованными. </a:t>
            </a:r>
          </a:p>
        </p:txBody>
      </p:sp>
    </p:spTree>
    <p:extLst>
      <p:ext uri="{BB962C8B-B14F-4D97-AF65-F5344CB8AC3E}">
        <p14:creationId xmlns:p14="http://schemas.microsoft.com/office/powerpoint/2010/main" val="1017863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3AAA7-37FB-78A7-C0A2-BF7DDF189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педагогического проектирования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3448B4A-BA02-2C1C-6E58-2F577EAA72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5286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129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999AF-FF23-5489-78B5-B0588D148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Моделирование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0C18CB25-3E2F-904D-172C-6B6457AB68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474418"/>
              </p:ext>
            </p:extLst>
          </p:nvPr>
        </p:nvGraphicFramePr>
        <p:xfrm>
          <a:off x="838200" y="153637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2510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D128AF-E83B-DD48-90EF-B874AD9E6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Проектирование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182D578-1555-4C46-8487-84AF978D5A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13223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7407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694AE-8485-17C4-D67A-9565298DE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Конструирование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1338CDE-54A8-381E-B1E1-BD01F48251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9810299"/>
              </p:ext>
            </p:extLst>
          </p:nvPr>
        </p:nvGraphicFramePr>
        <p:xfrm>
          <a:off x="466531" y="1399592"/>
          <a:ext cx="10887269" cy="4777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8588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123A87-FF39-84C5-4F15-E41E6473D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Принципы проектирования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0732727-68E0-8A74-F2F5-25B809F7E0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0544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9124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C0D15-E556-EA5E-0322-6148EEACC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5"/>
            <a:ext cx="10515600" cy="1325563"/>
          </a:xfrm>
        </p:spPr>
        <p:txBody>
          <a:bodyPr/>
          <a:lstStyle/>
          <a:p>
            <a:r>
              <a:rPr lang="ru-RU" dirty="0"/>
              <a:t>Деятельность учителя по проектированию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A578D0C-DC39-099A-DA0F-D18E89DFA3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1408626"/>
              </p:ext>
            </p:extLst>
          </p:nvPr>
        </p:nvGraphicFramePr>
        <p:xfrm>
          <a:off x="614265" y="1054359"/>
          <a:ext cx="11132976" cy="5243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5321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76BFC7-0301-CF34-6C69-8B65D6ACD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Формы конструирования урока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15175AF-4477-BF53-F01A-14FAFF6B37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3822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67655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169</Words>
  <Application>Microsoft Office PowerPoint</Application>
  <PresentationFormat>Широкоэкранный</PresentationFormat>
  <Paragraphs>46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Проектирование современного урока</vt:lpstr>
      <vt:lpstr>Педагогическое проектирование</vt:lpstr>
      <vt:lpstr>Этапы педагогического проектирования</vt:lpstr>
      <vt:lpstr>Моделирование</vt:lpstr>
      <vt:lpstr>Проектирование</vt:lpstr>
      <vt:lpstr>Конструирование</vt:lpstr>
      <vt:lpstr>Принципы проектирования</vt:lpstr>
      <vt:lpstr>Деятельность учителя по проектированию</vt:lpstr>
      <vt:lpstr>Формы конструирования урока</vt:lpstr>
      <vt:lpstr>Уровни процесса развития подростка (по Д.И. Фельдштейну)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Voynov Alexander</dc:creator>
  <cp:lastModifiedBy>Voynov Alexander</cp:lastModifiedBy>
  <cp:revision>6</cp:revision>
  <dcterms:created xsi:type="dcterms:W3CDTF">2025-08-26T16:25:38Z</dcterms:created>
  <dcterms:modified xsi:type="dcterms:W3CDTF">2025-08-26T16:57:42Z</dcterms:modified>
</cp:coreProperties>
</file>