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7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0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5434-5500-470A-AE41-500729FC1B89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24" y="1825625"/>
            <a:ext cx="6305752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2114" y="3187337"/>
            <a:ext cx="2704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Liberation Serif" panose="02020603050405020304" pitchFamily="18" charset="0"/>
              </a:rPr>
              <a:t>Подоскина</a:t>
            </a:r>
            <a:r>
              <a:rPr lang="ru-RU" sz="2400" b="1" dirty="0" smtClean="0">
                <a:latin typeface="Liberation Serif" panose="02020603050405020304" pitchFamily="18" charset="0"/>
              </a:rPr>
              <a:t> Алёна Леонидовна, Руководитель ММО учителей-логопедов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72" y="5923181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Публичный отчет за  2024-2025 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дом\Desktop\a64213f0cfbd0f451c982eb91429f2b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38" y="487875"/>
            <a:ext cx="3351557" cy="50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0"/>
            <a:ext cx="12192000" cy="6838950"/>
          </a:xfrm>
        </p:spPr>
      </p:pic>
      <p:sp>
        <p:nvSpPr>
          <p:cNvPr id="8" name="Прямоугольник 7"/>
          <p:cNvSpPr/>
          <p:nvPr/>
        </p:nvSpPr>
        <p:spPr>
          <a:xfrm>
            <a:off x="504495" y="611659"/>
            <a:ext cx="88602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нствование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и профессионального мастерства, творческого потенциала учителей – логопедов с целью повышения эффективности и качества логопедического сопровождения образовательного процесса в рамках реализации ФОП и ФАОП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уровня профессиональной компетенции учителей – логопедов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помощи молодым специалистам по вопросам логопедического сопровождения образовательного процесса, профессиональной поддержки по основным направлениям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по использованию образовательных технологий, обмен опытом по реализации ФОП.  </a:t>
            </a:r>
          </a:p>
        </p:txBody>
      </p:sp>
    </p:spTree>
    <p:extLst>
      <p:ext uri="{BB962C8B-B14F-4D97-AF65-F5344CB8AC3E}">
        <p14:creationId xmlns:p14="http://schemas.microsoft.com/office/powerpoint/2010/main" val="6959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0"/>
            <a:ext cx="12192000" cy="6838951"/>
          </a:xfrm>
        </p:spPr>
      </p:pic>
      <p:sp>
        <p:nvSpPr>
          <p:cNvPr id="5" name="Прямоугольник 4"/>
          <p:cNvSpPr/>
          <p:nvPr/>
        </p:nvSpPr>
        <p:spPr>
          <a:xfrm>
            <a:off x="683171" y="477082"/>
            <a:ext cx="886022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Галерея методического опыта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дом\Desktop\ММО\заседание 1\IMG-20241028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1" y="1671144"/>
            <a:ext cx="447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дом\Desktop\ММО\заседание 1\IMG20241028104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026978"/>
            <a:ext cx="447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9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0"/>
            <a:ext cx="12192000" cy="6838951"/>
          </a:xfrm>
        </p:spPr>
      </p:pic>
      <p:sp>
        <p:nvSpPr>
          <p:cNvPr id="5" name="Прямоугольник 4"/>
          <p:cNvSpPr/>
          <p:nvPr/>
        </p:nvSpPr>
        <p:spPr>
          <a:xfrm>
            <a:off x="683171" y="477082"/>
            <a:ext cx="886022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 логопедом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1" y="1652751"/>
            <a:ext cx="4470399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61" y="3166242"/>
            <a:ext cx="447039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69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0"/>
            <a:ext cx="12192000" cy="6838951"/>
          </a:xfrm>
        </p:spPr>
      </p:pic>
      <p:sp>
        <p:nvSpPr>
          <p:cNvPr id="5" name="Прямоугольник 4"/>
          <p:cNvSpPr/>
          <p:nvPr/>
        </p:nvSpPr>
        <p:spPr>
          <a:xfrm>
            <a:off x="683171" y="477082"/>
            <a:ext cx="886022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мастеров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ом\Desktop\WhatsApp Image 2025-04-26 at 19.57.1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9"/>
          <a:stretch/>
        </p:blipFill>
        <p:spPr bwMode="auto">
          <a:xfrm>
            <a:off x="998481" y="1484586"/>
            <a:ext cx="3499944" cy="4054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дом\Desktop\WhatsApp Image 2025-04-26 at 19.56.3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/>
          <a:stretch/>
        </p:blipFill>
        <p:spPr bwMode="auto">
          <a:xfrm>
            <a:off x="5113281" y="2483070"/>
            <a:ext cx="3499944" cy="4054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69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0"/>
            <a:ext cx="12192000" cy="6838951"/>
          </a:xfrm>
        </p:spPr>
      </p:pic>
      <p:sp>
        <p:nvSpPr>
          <p:cNvPr id="5" name="Прямоугольник 4"/>
          <p:cNvSpPr/>
          <p:nvPr/>
        </p:nvSpPr>
        <p:spPr>
          <a:xfrm>
            <a:off x="683171" y="477082"/>
            <a:ext cx="886022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дом\Desktop\ММО\Заседание № 3 от 09.04.2025\IMG20250409141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3" y="1777711"/>
            <a:ext cx="4146200" cy="310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дом\Desktop\ММО\Заседание № 3 от 09.04.2025\IMG20250409150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09" y="3332536"/>
            <a:ext cx="4146200" cy="310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69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97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RePack by Diakov</cp:lastModifiedBy>
  <cp:revision>17</cp:revision>
  <dcterms:created xsi:type="dcterms:W3CDTF">2022-01-21T11:27:25Z</dcterms:created>
  <dcterms:modified xsi:type="dcterms:W3CDTF">2025-04-27T15:05:25Z</dcterms:modified>
</cp:coreProperties>
</file>