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64" r:id="rId3"/>
    <p:sldId id="261" r:id="rId4"/>
    <p:sldId id="267" r:id="rId5"/>
    <p:sldId id="265" r:id="rId6"/>
    <p:sldId id="266" r:id="rId7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=""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=""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000" autoAdjust="0"/>
    <p:restoredTop sz="94660"/>
  </p:normalViewPr>
  <p:slideViewPr>
    <p:cSldViewPr snapToGrid="0">
      <p:cViewPr varScale="1">
        <p:scale>
          <a:sx n="91" d="100"/>
          <a:sy n="91" d="100"/>
        </p:scale>
        <p:origin x="-126" y="-126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6475549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7060536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929743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7528577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33161330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29385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8569151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7097826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1182382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4565185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B1A5434-5500-470A-AE41-500729FC1B89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152245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B1A5434-5500-470A-AE41-500729FC1B89}" type="datetimeFigureOut">
              <a:rPr lang="ru-RU" smtClean="0"/>
              <a:t>27.04.2025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1E6D6EC-7F48-4814-BE47-DDCFD4F2580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874390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jpe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jpe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Заголовок 6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9" name="Объект 8"/>
          <p:cNvPicPr>
            <a:picLocks noGrp="1" noChangeAspect="1"/>
          </p:cNvPicPr>
          <p:nvPr>
            <p:ph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43124" y="1825625"/>
            <a:ext cx="6305752" cy="4351338"/>
          </a:xfrm>
        </p:spPr>
      </p:pic>
      <p:pic>
        <p:nvPicPr>
          <p:cNvPr id="4" name="Объект 3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-1"/>
            <a:ext cx="12192000" cy="6838951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8752114" y="3187337"/>
            <a:ext cx="2704011" cy="193899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2400" b="1" dirty="0" err="1" smtClean="0">
                <a:latin typeface="Liberation Serif" panose="02020603050405020304" pitchFamily="18" charset="0"/>
              </a:rPr>
              <a:t>Подоскина</a:t>
            </a:r>
            <a:r>
              <a:rPr lang="ru-RU" sz="2400" b="1" dirty="0" smtClean="0">
                <a:latin typeface="Liberation Serif" panose="02020603050405020304" pitchFamily="18" charset="0"/>
              </a:rPr>
              <a:t> Алёна Леонидовна, Руководитель ММО учителей-логопедов</a:t>
            </a:r>
            <a:endParaRPr lang="ru-RU" sz="2400" b="1" dirty="0">
              <a:latin typeface="Liberation Serif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326572" y="5923181"/>
            <a:ext cx="8033657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3200" b="1" dirty="0" smtClean="0"/>
              <a:t>Публичный отчет за  2024-2025 гг</a:t>
            </a:r>
            <a:r>
              <a:rPr lang="ru-RU" dirty="0" smtClean="0"/>
              <a:t>.</a:t>
            </a:r>
            <a:endParaRPr lang="ru-RU" dirty="0"/>
          </a:p>
        </p:txBody>
      </p:sp>
      <p:pic>
        <p:nvPicPr>
          <p:cNvPr id="1026" name="Picture 2" descr="C:\Users\дом\Desktop\a64213f0cfbd0f451c982eb91429f2b7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070538" y="487875"/>
            <a:ext cx="3351557" cy="50273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10999906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Заголовок 5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Текст 6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4294967295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0"/>
            <a:ext cx="12192000" cy="6838950"/>
          </a:xfrm>
        </p:spPr>
      </p:pic>
      <p:sp>
        <p:nvSpPr>
          <p:cNvPr id="8" name="Прямоугольник 7"/>
          <p:cNvSpPr/>
          <p:nvPr/>
        </p:nvSpPr>
        <p:spPr>
          <a:xfrm>
            <a:off x="504495" y="611659"/>
            <a:ext cx="8860221" cy="535531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>
              <a:lnSpc>
                <a:spcPct val="150000"/>
              </a:lnSpc>
            </a:pP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Цель: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соверше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нствование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методического и профессионального мастерства, творческого потенциала учителей – логопедов с целью повышения эффективности и качества логопедического сопровождения образовательного процесса в рамках реализации ФОП и ФАОП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  <a:p>
            <a:pPr>
              <a:lnSpc>
                <a:spcPct val="150000"/>
              </a:lnSpc>
            </a:pPr>
            <a:r>
              <a:rPr lang="ru-RU" sz="2400" b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Задачи</a:t>
            </a:r>
            <a:r>
              <a:rPr lang="ru-RU" sz="2400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:</a:t>
            </a:r>
            <a:r>
              <a:rPr lang="ru-RU" sz="24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ru-RU" sz="2400" b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Содействие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повышению уровня профессиональной компетенции учителей – логопедов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ОО.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Оказание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методической помощи молодым специалистам по вопросам логопедического сопровождения образовательного процесса, профессиональной поддержки по основным направлениям </a:t>
            </a: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деятельности.</a:t>
            </a:r>
          </a:p>
          <a:p>
            <a:pPr marL="285750" indent="-285750">
              <a:lnSpc>
                <a:spcPct val="150000"/>
              </a:lnSpc>
              <a:buFont typeface="Wingdings" panose="05000000000000000000" pitchFamily="2" charset="2"/>
              <a:buChar char="v"/>
            </a:pPr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Систематизация </a:t>
            </a:r>
            <a:r>
              <a:rPr lang="ru-RU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материала по использованию образовательных технологий, обмен опытом по реализации ФОП.  </a:t>
            </a:r>
          </a:p>
        </p:txBody>
      </p:sp>
    </p:spTree>
    <p:extLst>
      <p:ext uri="{BB962C8B-B14F-4D97-AF65-F5344CB8AC3E}">
        <p14:creationId xmlns:p14="http://schemas.microsoft.com/office/powerpoint/2010/main" val="6959707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0"/>
            <a:ext cx="12192000" cy="6838951"/>
          </a:xfrm>
        </p:spPr>
      </p:pic>
      <p:sp>
        <p:nvSpPr>
          <p:cNvPr id="5" name="Прямоугольник 4"/>
          <p:cNvSpPr/>
          <p:nvPr/>
        </p:nvSpPr>
        <p:spPr>
          <a:xfrm>
            <a:off x="683171" y="477082"/>
            <a:ext cx="8860221" cy="905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Галерея методического опыта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2050" name="Picture 2" descr="C:\Users\дом\Desktop\ММО\заседание 1\IMG-20241028-WA0005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99391" y="1671144"/>
            <a:ext cx="4470400" cy="3352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2051" name="Picture 3" descr="C:\Users\дом\Desktop\ММО\заседание 1\IMG20241028104357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86399" y="3026978"/>
            <a:ext cx="4470400" cy="3352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9696759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0"/>
            <a:ext cx="12192000" cy="6838951"/>
          </a:xfrm>
        </p:spPr>
      </p:pic>
      <p:sp>
        <p:nvSpPr>
          <p:cNvPr id="5" name="Прямоугольник 4"/>
          <p:cNvSpPr/>
          <p:nvPr/>
        </p:nvSpPr>
        <p:spPr>
          <a:xfrm>
            <a:off x="683171" y="477082"/>
            <a:ext cx="8860221" cy="905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Играем с логопедом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Рисунок 2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7571" y="1652751"/>
            <a:ext cx="4470399" cy="3352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193861" y="3166242"/>
            <a:ext cx="4470398" cy="335280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99699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0"/>
            <a:ext cx="12192000" cy="6838951"/>
          </a:xfrm>
        </p:spPr>
      </p:pic>
      <p:sp>
        <p:nvSpPr>
          <p:cNvPr id="5" name="Прямоугольник 4"/>
          <p:cNvSpPr/>
          <p:nvPr/>
        </p:nvSpPr>
        <p:spPr>
          <a:xfrm>
            <a:off x="683171" y="477082"/>
            <a:ext cx="8860221" cy="905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Встреча мастеров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074" name="Picture 2" descr="C:\Users\дом\Desktop\WhatsApp Image 2025-04-26 at 19.57.14.jpeg"/>
          <p:cNvPicPr>
            <a:picLocks noChangeAspect="1" noChangeArrowheads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3119"/>
          <a:stretch/>
        </p:blipFill>
        <p:spPr bwMode="auto">
          <a:xfrm>
            <a:off x="998481" y="1484586"/>
            <a:ext cx="3499944" cy="40543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3075" name="Picture 3" descr="C:\Users\дом\Desktop\WhatsApp Image 2025-04-26 at 19.56.35.jpe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1868"/>
          <a:stretch/>
        </p:blipFill>
        <p:spPr bwMode="auto">
          <a:xfrm>
            <a:off x="5113281" y="2483070"/>
            <a:ext cx="3499944" cy="405436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99699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idx="1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25241"/>
          <a:stretch/>
        </p:blipFill>
        <p:spPr>
          <a:xfrm>
            <a:off x="0" y="0"/>
            <a:ext cx="12192000" cy="6838951"/>
          </a:xfrm>
        </p:spPr>
      </p:pic>
      <p:sp>
        <p:nvSpPr>
          <p:cNvPr id="5" name="Прямоугольник 4"/>
          <p:cNvSpPr/>
          <p:nvPr/>
        </p:nvSpPr>
        <p:spPr>
          <a:xfrm>
            <a:off x="683171" y="477082"/>
            <a:ext cx="8860221" cy="905056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ctr">
              <a:lnSpc>
                <a:spcPct val="150000"/>
              </a:lnSpc>
            </a:pPr>
            <a:r>
              <a:rPr lang="ru-RU" sz="4000" b="1" dirty="0" smtClean="0">
                <a:solidFill>
                  <a:schemeClr val="accent1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Социальное партнерство</a:t>
            </a:r>
            <a:endParaRPr lang="ru-RU" sz="4000" b="1" dirty="0">
              <a:solidFill>
                <a:schemeClr val="accent1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8" name="Picture 2" descr="C:\Users\дом\Desktop\ММО\Заседание № 3 от 09.04.2025\IMG20250409141953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20413" y="1777711"/>
            <a:ext cx="4146200" cy="31096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  <p:pic>
        <p:nvPicPr>
          <p:cNvPr id="4099" name="Picture 3" descr="C:\Users\дом\Desktop\ММО\Заседание № 3 от 09.04.2025\IMG20250409150138.jpg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92109" y="3332536"/>
            <a:ext cx="4146200" cy="310965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chemeClr val="accent1">
                <a:lumMod val="50000"/>
              </a:schemeClr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  <a:extLst/>
        </p:spPr>
      </p:pic>
    </p:spTree>
    <p:extLst>
      <p:ext uri="{BB962C8B-B14F-4D97-AF65-F5344CB8AC3E}">
        <p14:creationId xmlns:p14="http://schemas.microsoft.com/office/powerpoint/2010/main" val="299699870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=""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50</TotalTime>
  <Words>97</Words>
  <Application>Microsoft Office PowerPoint</Application>
  <PresentationFormat>Произвольный</PresentationFormat>
  <Paragraphs>11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Светлана</dc:creator>
  <cp:lastModifiedBy>RePack by Diakov</cp:lastModifiedBy>
  <cp:revision>17</cp:revision>
  <dcterms:created xsi:type="dcterms:W3CDTF">2022-01-21T11:27:25Z</dcterms:created>
  <dcterms:modified xsi:type="dcterms:W3CDTF">2025-04-27T15:05:25Z</dcterms:modified>
</cp:coreProperties>
</file>