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7" r:id="rId2"/>
    <p:sldId id="717" r:id="rId3"/>
    <p:sldId id="718" r:id="rId4"/>
    <p:sldId id="715" r:id="rId5"/>
    <p:sldId id="720" r:id="rId6"/>
    <p:sldId id="599" r:id="rId7"/>
    <p:sldId id="722" r:id="rId8"/>
    <p:sldId id="723" r:id="rId9"/>
    <p:sldId id="724" r:id="rId10"/>
    <p:sldId id="725" r:id="rId11"/>
    <p:sldId id="726" r:id="rId12"/>
    <p:sldId id="719" r:id="rId13"/>
  </p:sldIdLst>
  <p:sldSz cx="9144000" cy="6858000" type="screen4x3"/>
  <p:notesSz cx="6791325" cy="99218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2B172E7-38DA-49C2-8C33-C8F9BC4957E3}">
          <p14:sldIdLst>
            <p14:sldId id="267"/>
            <p14:sldId id="717"/>
            <p14:sldId id="718"/>
            <p14:sldId id="715"/>
            <p14:sldId id="720"/>
            <p14:sldId id="599"/>
            <p14:sldId id="722"/>
            <p14:sldId id="723"/>
            <p14:sldId id="724"/>
            <p14:sldId id="725"/>
            <p14:sldId id="726"/>
            <p14:sldId id="7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2E3917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8412" autoAdjust="0"/>
  </p:normalViewPr>
  <p:slideViewPr>
    <p:cSldViewPr>
      <p:cViewPr varScale="1">
        <p:scale>
          <a:sx n="56" d="100"/>
          <a:sy n="56" d="100"/>
        </p:scale>
        <p:origin x="7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6846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6A631-D0B0-4ACA-9469-CCA16F29B868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6846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1C1FF-8F07-4F67-92DF-2C5DA9D98B5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74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6846" y="0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B817B-D0CD-475E-AB0E-9F8EA1DC8FD6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2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3" y="4712891"/>
            <a:ext cx="5433060" cy="44648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6846" y="9424059"/>
            <a:ext cx="2942908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94FEC-AA5B-457D-9202-E43FC97531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64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9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42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18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47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87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94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90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63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67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2FAE7-21E2-4981-83D4-BAFACC1D224E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6BF4E-00B3-4B12-AB8A-2EC58329B4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7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035871"/>
            <a:ext cx="8682020" cy="2781751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образования Артемовского городского округа </a:t>
            </a:r>
            <a:b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автономное образовательное учреждение </a:t>
            </a:r>
            <a:b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«Лицей №21» </a:t>
            </a:r>
            <a:endParaRPr lang="ru-RU" sz="3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682020" cy="1296143"/>
          </a:xfrm>
          <a:noFill/>
          <a:effectLst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000" b="1" dirty="0" smtClean="0">
                <a:ln w="11430"/>
                <a:solidFill>
                  <a:srgbClr val="00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4000" b="1" i="1" dirty="0">
                <a:solidFill>
                  <a:srgbClr val="000066"/>
                </a:solidFill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</a:rPr>
              <a:t>Муниципальный ресурсный информационно – методический центр</a:t>
            </a:r>
            <a:endParaRPr lang="ru-RU" sz="3600" dirty="0">
              <a:solidFill>
                <a:schemeClr val="tx1"/>
              </a:solidFill>
            </a:endParaRPr>
          </a:p>
          <a:p>
            <a:endParaRPr lang="ru-RU" sz="40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98506" y="6165306"/>
            <a:ext cx="23070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0066"/>
                </a:solidFill>
              </a:rPr>
              <a:t>11.01.2024г.</a:t>
            </a:r>
            <a:endParaRPr lang="ru-RU" sz="3200" b="1" dirty="0">
              <a:solidFill>
                <a:srgbClr val="000066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880" y="255161"/>
            <a:ext cx="2371779" cy="154421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26" y="-4763"/>
            <a:ext cx="2609850" cy="17526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3180" y="0"/>
            <a:ext cx="1718810" cy="203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55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Секция 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Работа с родителями как важное условие повышения эффективности деятельности образовательной организации.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42936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Формы представления опыта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Публичное выступление;</a:t>
            </a:r>
          </a:p>
          <a:p>
            <a:r>
              <a:rPr lang="ru-RU" sz="4000" dirty="0" smtClean="0"/>
              <a:t>Стендовый доклад;</a:t>
            </a:r>
          </a:p>
          <a:p>
            <a:r>
              <a:rPr lang="ru-RU" sz="4000" dirty="0" smtClean="0"/>
              <a:t>Мастер-класс;</a:t>
            </a:r>
          </a:p>
          <a:p>
            <a:r>
              <a:rPr lang="ru-RU" sz="4000" dirty="0" smtClean="0"/>
              <a:t>Выставка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927511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3252"/>
            <a:ext cx="8650550" cy="6498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559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052736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</a:rPr>
              <a:t>Тема ММО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551837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967334"/>
            <a:ext cx="73448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/>
              <a:t>Формирование функциональной грамотности у обучающихся начальной школы</a:t>
            </a:r>
          </a:p>
        </p:txBody>
      </p:sp>
    </p:spTree>
    <p:extLst>
      <p:ext uri="{BB962C8B-B14F-4D97-AF65-F5344CB8AC3E}">
        <p14:creationId xmlns:p14="http://schemas.microsoft.com/office/powerpoint/2010/main" val="333678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80120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+mj-lt"/>
              </a:rPr>
              <a:t>План работы</a:t>
            </a:r>
            <a:endParaRPr lang="ru-RU" sz="44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2060849"/>
            <a:ext cx="7772400" cy="370812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1.Формирование естественнонаучной функциональной грамотности.</a:t>
            </a:r>
            <a:br>
              <a:rPr lang="ru-RU" sz="3600" dirty="0" smtClean="0"/>
            </a:br>
            <a:r>
              <a:rPr lang="ru-RU" sz="3600" dirty="0" smtClean="0"/>
              <a:t>2.Формирование финансовой грамотности.</a:t>
            </a:r>
            <a:br>
              <a:rPr lang="ru-RU" sz="3600" dirty="0" smtClean="0"/>
            </a:br>
            <a:r>
              <a:rPr lang="ru-RU" sz="3600" dirty="0" smtClean="0"/>
              <a:t>3.Анализ мониторинга </a:t>
            </a:r>
            <a:r>
              <a:rPr lang="ru-RU" sz="3600" dirty="0" err="1" smtClean="0"/>
              <a:t>сформированности</a:t>
            </a:r>
            <a:r>
              <a:rPr lang="ru-RU" sz="3600" dirty="0" smtClean="0"/>
              <a:t> функциональной грамотности у обучающихся АГО.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280121"/>
            <a:ext cx="7772400" cy="134867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897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Предложения для организаторов мониторинга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12776"/>
            <a:ext cx="80648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Проводить предварительный инструктаж для организаторов в аудитории.</a:t>
            </a:r>
          </a:p>
          <a:p>
            <a:r>
              <a:rPr lang="ru-RU" sz="3200" dirty="0" smtClean="0"/>
              <a:t>Проводить инструктаж с обучающимися, участвующими в мониторинге.</a:t>
            </a:r>
          </a:p>
          <a:p>
            <a:r>
              <a:rPr lang="ru-RU" sz="3200" dirty="0" smtClean="0"/>
              <a:t>Предоставлять возможность выполнения пробных заданий с использованием компьютеров.</a:t>
            </a:r>
          </a:p>
          <a:p>
            <a:r>
              <a:rPr lang="ru-RU" sz="3200" dirty="0" smtClean="0"/>
              <a:t>Подбирать тексты для работы с учетом норм техники чтения на начало учебного года.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132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Особенности внедрения ФОП и ФГОС в системе образования АГО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1951673"/>
            <a:ext cx="83632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4400" dirty="0" smtClean="0">
                <a:solidFill>
                  <a:srgbClr val="FF0000"/>
                </a:solidFill>
              </a:rPr>
              <a:t>Секция 1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4400" dirty="0" smtClean="0"/>
              <a:t>«Формирование и развитие функциональной грамотности как фактор повышения качества образования»</a:t>
            </a:r>
            <a:endParaRPr lang="ru-RU" sz="44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360028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>
          <a:xfrm>
            <a:off x="107950" y="-242888"/>
            <a:ext cx="9036050" cy="1143001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Секция 2</a:t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Объект 3"/>
          <p:cNvSpPr>
            <a:spLocks noGrp="1"/>
          </p:cNvSpPr>
          <p:nvPr>
            <p:ph idx="1"/>
          </p:nvPr>
        </p:nvSpPr>
        <p:spPr>
          <a:xfrm>
            <a:off x="179512" y="692696"/>
            <a:ext cx="8783960" cy="6165304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Система оценивания достижений обучающихся/воспитанников: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критериальное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форммирующее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оценивание в контексте реализации обновленных ФГОС и ФОП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58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Секция 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/>
              <a:t>Качественное образование и социализация детей с трудностями в освоении образовательных программ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3611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Секция 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Перспективы использования цифровых и электронных образовательных ресурсов в учебно-воспитательном процессе.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8784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Секция 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Воспитание как ключевой фактор развития и социализации личности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435271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7644</TotalTime>
  <Words>177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Управление образования Артемовского городского округа  Муниципальное автономное образовательное учреждение  «Лицей №21» </vt:lpstr>
      <vt:lpstr>Презентация PowerPoint</vt:lpstr>
      <vt:lpstr>1.Формирование естественнонаучной функциональной грамотности. 2.Формирование финансовой грамотности. 3.Анализ мониторинга сформированности функциональной грамотности у обучающихся АГО.</vt:lpstr>
      <vt:lpstr>Предложения для организаторов мониторинга</vt:lpstr>
      <vt:lpstr>Особенности внедрения ФОП и ФГОС в системе образования АГО</vt:lpstr>
      <vt:lpstr>Секция 2 </vt:lpstr>
      <vt:lpstr>Секция 3</vt:lpstr>
      <vt:lpstr>Секция 4</vt:lpstr>
      <vt:lpstr>Секция 5</vt:lpstr>
      <vt:lpstr>Секция 6</vt:lpstr>
      <vt:lpstr>Формы представления опыта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Слаушевская Юлия Валерьевна</dc:creator>
  <cp:lastModifiedBy>User</cp:lastModifiedBy>
  <cp:revision>652</cp:revision>
  <dcterms:created xsi:type="dcterms:W3CDTF">2012-08-23T07:02:40Z</dcterms:created>
  <dcterms:modified xsi:type="dcterms:W3CDTF">2024-01-10T16:13:55Z</dcterms:modified>
</cp:coreProperties>
</file>