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67" r:id="rId2"/>
    <p:sldId id="717" r:id="rId3"/>
    <p:sldId id="718" r:id="rId4"/>
    <p:sldId id="715" r:id="rId5"/>
    <p:sldId id="720" r:id="rId6"/>
    <p:sldId id="599" r:id="rId7"/>
    <p:sldId id="722" r:id="rId8"/>
    <p:sldId id="723" r:id="rId9"/>
    <p:sldId id="724" r:id="rId10"/>
    <p:sldId id="725" r:id="rId11"/>
    <p:sldId id="726" r:id="rId12"/>
    <p:sldId id="719" r:id="rId13"/>
  </p:sldIdLst>
  <p:sldSz cx="9144000" cy="6858000" type="screen4x3"/>
  <p:notesSz cx="6791325" cy="99218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2B172E7-38DA-49C2-8C33-C8F9BC4957E3}">
          <p14:sldIdLst>
            <p14:sldId id="267"/>
            <p14:sldId id="717"/>
            <p14:sldId id="718"/>
            <p14:sldId id="715"/>
            <p14:sldId id="720"/>
            <p14:sldId id="599"/>
            <p14:sldId id="722"/>
            <p14:sldId id="723"/>
            <p14:sldId id="724"/>
            <p14:sldId id="725"/>
            <p14:sldId id="726"/>
            <p14:sldId id="71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2E3917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88412" autoAdjust="0"/>
  </p:normalViewPr>
  <p:slideViewPr>
    <p:cSldViewPr>
      <p:cViewPr varScale="1">
        <p:scale>
          <a:sx n="56" d="100"/>
          <a:sy n="56" d="100"/>
        </p:scale>
        <p:origin x="72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2908" cy="49609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6846" y="0"/>
            <a:ext cx="2942908" cy="49609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66A631-D0B0-4ACA-9469-CCA16F29B868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4059"/>
            <a:ext cx="2942908" cy="4960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6846" y="9424059"/>
            <a:ext cx="2942908" cy="4960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E1C1FF-8F07-4F67-92DF-2C5DA9D98B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7440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2908" cy="49609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6846" y="0"/>
            <a:ext cx="2942908" cy="49609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3B817B-D0CD-475E-AB0E-9F8EA1DC8FD6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25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133" y="4712891"/>
            <a:ext cx="5433060" cy="446484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4059"/>
            <a:ext cx="2942908" cy="4960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6846" y="9424059"/>
            <a:ext cx="2942908" cy="4960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F94FEC-AA5B-457D-9202-E43FC97531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646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972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422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4188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475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8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79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87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948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909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630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2FAE7-21E2-4981-83D4-BAFACC1D224E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46BF4E-00B3-4B12-AB8A-2EC58329B4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674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92FAE7-21E2-4981-83D4-BAFACC1D224E}" type="datetimeFigureOut">
              <a:rPr lang="ru-RU" smtClean="0"/>
              <a:pPr/>
              <a:t>10.01.2024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46BF4E-00B3-4B12-AB8A-2EC58329B4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2575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035871"/>
            <a:ext cx="8682020" cy="2781751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Управление образования Артемовского городского округа </a:t>
            </a:r>
            <a:br>
              <a:rPr lang="ru-RU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Муниципальное автономное образовательное учреждение </a:t>
            </a:r>
            <a:br>
              <a:rPr lang="ru-RU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«Лицей №21» </a:t>
            </a:r>
            <a:endParaRPr lang="ru-RU" sz="36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4581128"/>
            <a:ext cx="8682020" cy="1296143"/>
          </a:xfrm>
          <a:noFill/>
          <a:effectLst/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000" b="1" dirty="0" smtClean="0">
                <a:ln w="11430"/>
                <a:solidFill>
                  <a:srgbClr val="00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4000" b="1" i="1" dirty="0">
                <a:solidFill>
                  <a:srgbClr val="000066"/>
                </a:solidFill>
              </a:rPr>
              <a:t> </a:t>
            </a:r>
            <a:r>
              <a:rPr lang="ru-RU" sz="3600" b="1" i="1" dirty="0" smtClean="0">
                <a:solidFill>
                  <a:schemeClr val="tx1"/>
                </a:solidFill>
              </a:rPr>
              <a:t>Муниципальный ресурсный информационно – методический центр</a:t>
            </a:r>
            <a:endParaRPr lang="ru-RU" sz="3600" dirty="0">
              <a:solidFill>
                <a:schemeClr val="tx1"/>
              </a:solidFill>
            </a:endParaRPr>
          </a:p>
          <a:p>
            <a:endParaRPr lang="ru-RU" sz="40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98506" y="6165306"/>
            <a:ext cx="23070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0066"/>
                </a:solidFill>
              </a:rPr>
              <a:t>11.01.2024г.</a:t>
            </a:r>
            <a:endParaRPr lang="ru-RU" sz="3200" b="1" dirty="0">
              <a:solidFill>
                <a:srgbClr val="000066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1880" y="255161"/>
            <a:ext cx="2371779" cy="15442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526" y="-4763"/>
            <a:ext cx="2609850" cy="17526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3180" y="0"/>
            <a:ext cx="1718810" cy="2035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558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Секция 6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Работа с родителями как важное условие повышения эффективности деятельности образовательной организации.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842936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Формы представления опыта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Публичное выступление;</a:t>
            </a:r>
          </a:p>
          <a:p>
            <a:r>
              <a:rPr lang="ru-RU" sz="4000" dirty="0" smtClean="0"/>
              <a:t>Стендовый доклад;</a:t>
            </a:r>
          </a:p>
          <a:p>
            <a:r>
              <a:rPr lang="ru-RU" sz="4000" dirty="0" smtClean="0"/>
              <a:t>Мастер-класс;</a:t>
            </a:r>
          </a:p>
          <a:p>
            <a:r>
              <a:rPr lang="ru-RU" sz="4000" dirty="0" smtClean="0"/>
              <a:t>Выставка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9275111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3252"/>
            <a:ext cx="8650550" cy="6498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5596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052736"/>
            <a:ext cx="83529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FF0000"/>
                </a:solidFill>
              </a:rPr>
              <a:t>Тема ММО</a:t>
            </a:r>
            <a:endParaRPr lang="ru-RU" sz="4400" b="1" i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2551837"/>
            <a:ext cx="80648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i="1" dirty="0"/>
              <a:t>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2967334"/>
            <a:ext cx="734481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/>
              <a:t>Формирование функциональной грамотности у обучающихся начальной школы</a:t>
            </a:r>
          </a:p>
        </p:txBody>
      </p:sp>
    </p:spTree>
    <p:extLst>
      <p:ext uri="{BB962C8B-B14F-4D97-AF65-F5344CB8AC3E}">
        <p14:creationId xmlns:p14="http://schemas.microsoft.com/office/powerpoint/2010/main" val="3336780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280120"/>
            <a:ext cx="83529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FF0000"/>
                </a:solidFill>
                <a:latin typeface="+mj-lt"/>
              </a:rPr>
              <a:t>План работы</a:t>
            </a:r>
            <a:endParaRPr lang="ru-RU" sz="4400" b="1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22313" y="2060849"/>
            <a:ext cx="7772400" cy="3708128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1.Формирование естественнонаучной функциональной грамотности.</a:t>
            </a:r>
            <a:br>
              <a:rPr lang="ru-RU" sz="3600" dirty="0" smtClean="0"/>
            </a:br>
            <a:r>
              <a:rPr lang="ru-RU" sz="3600" dirty="0" smtClean="0"/>
              <a:t>2.Формирование финансовой грамотности.</a:t>
            </a:r>
            <a:br>
              <a:rPr lang="ru-RU" sz="3600" dirty="0" smtClean="0"/>
            </a:br>
            <a:r>
              <a:rPr lang="ru-RU" sz="3600" dirty="0" smtClean="0"/>
              <a:t>3.Анализ мониторинга </a:t>
            </a:r>
            <a:r>
              <a:rPr lang="ru-RU" sz="3600" dirty="0" err="1" smtClean="0"/>
              <a:t>сформированности</a:t>
            </a:r>
            <a:r>
              <a:rPr lang="ru-RU" sz="3600" dirty="0" smtClean="0"/>
              <a:t> функциональной грамотности у обучающихся АГО.</a:t>
            </a:r>
            <a:endParaRPr lang="ru-RU" sz="36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722313" y="280121"/>
            <a:ext cx="7772400" cy="1348679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5897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Предложения для организаторов мониторинга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1412776"/>
            <a:ext cx="806489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Проводить предварительный инструктаж для организаторов в аудитории.</a:t>
            </a:r>
          </a:p>
          <a:p>
            <a:r>
              <a:rPr lang="ru-RU" sz="3200" dirty="0" smtClean="0"/>
              <a:t>Проводить инструктаж с обучающимися, участвующими в мониторинге.</a:t>
            </a:r>
          </a:p>
          <a:p>
            <a:r>
              <a:rPr lang="ru-RU" sz="3200" dirty="0" smtClean="0"/>
              <a:t>Предоставлять возможность выполнения пробных заданий с использованием компьютеров.</a:t>
            </a:r>
          </a:p>
          <a:p>
            <a:r>
              <a:rPr lang="ru-RU" sz="3200" dirty="0" smtClean="0"/>
              <a:t>Подбирать тексты для работы с учетом норм техники чтения на начало учебного года.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21321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Особенности внедрения ФОП и ФГОС в системе образования АГО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7200" y="1951673"/>
            <a:ext cx="836327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4400" dirty="0" smtClean="0">
                <a:solidFill>
                  <a:srgbClr val="FF0000"/>
                </a:solidFill>
              </a:rPr>
              <a:t>Секция 1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4400" dirty="0" smtClean="0"/>
              <a:t>«Формирование и развитие функциональной грамотности как фактор повышения качества образования»</a:t>
            </a:r>
            <a:endParaRPr lang="ru-RU" sz="4400" dirty="0" smtClean="0"/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ru-RU" sz="3600" dirty="0" smtClean="0"/>
          </a:p>
        </p:txBody>
      </p:sp>
    </p:spTree>
    <p:extLst>
      <p:ext uri="{BB962C8B-B14F-4D97-AF65-F5344CB8AC3E}">
        <p14:creationId xmlns:p14="http://schemas.microsoft.com/office/powerpoint/2010/main" val="3600289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2"/>
          <p:cNvSpPr>
            <a:spLocks noGrp="1"/>
          </p:cNvSpPr>
          <p:nvPr>
            <p:ph type="title"/>
          </p:nvPr>
        </p:nvSpPr>
        <p:spPr>
          <a:xfrm>
            <a:off x="107950" y="-242888"/>
            <a:ext cx="9036050" cy="1143001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Секция 2</a:t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1" name="Объект 3"/>
          <p:cNvSpPr>
            <a:spLocks noGrp="1"/>
          </p:cNvSpPr>
          <p:nvPr>
            <p:ph idx="1"/>
          </p:nvPr>
        </p:nvSpPr>
        <p:spPr>
          <a:xfrm>
            <a:off x="179512" y="692696"/>
            <a:ext cx="8783960" cy="6165304"/>
          </a:xfrm>
        </p:spPr>
        <p:txBody>
          <a:bodyPr>
            <a:no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Система оценивания достижений обучающихся/воспитанников: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критериальное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форммирующее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оценивание в контексте реализации обновленных ФГОС и ФОП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584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Секция 3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dirty="0" smtClean="0"/>
              <a:t>Качественное образование и социализация детей с трудностями в освоении образовательных программ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036118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Секция 4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Перспективы использования цифровых и электронных образовательных ресурсов в учебно-воспитательном процессе.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0878475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Секция 5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Воспитание как ключевой фактор развития и социализации личности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435271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7644</TotalTime>
  <Words>177</Words>
  <Application>Microsoft Office PowerPoint</Application>
  <PresentationFormat>Экран (4:3)</PresentationFormat>
  <Paragraphs>33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Times New Roman</vt:lpstr>
      <vt:lpstr>Wingdings</vt:lpstr>
      <vt:lpstr>Тема Office</vt:lpstr>
      <vt:lpstr>Управление образования Артемовского городского округа  Муниципальное автономное образовательное учреждение  «Лицей №21» </vt:lpstr>
      <vt:lpstr>Презентация PowerPoint</vt:lpstr>
      <vt:lpstr>1.Формирование естественнонаучной функциональной грамотности. 2.Формирование финансовой грамотности. 3.Анализ мониторинга сформированности функциональной грамотности у обучающихся АГО.</vt:lpstr>
      <vt:lpstr>Предложения для организаторов мониторинга</vt:lpstr>
      <vt:lpstr>Особенности внедрения ФОП и ФГОС в системе образования АГО</vt:lpstr>
      <vt:lpstr>Секция 2 </vt:lpstr>
      <vt:lpstr>Секция 3</vt:lpstr>
      <vt:lpstr>Секция 4</vt:lpstr>
      <vt:lpstr>Секция 5</vt:lpstr>
      <vt:lpstr>Секция 6</vt:lpstr>
      <vt:lpstr>Формы представления опыта</vt:lpstr>
      <vt:lpstr>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Слаушевская Юлия Валерьевна</dc:creator>
  <cp:lastModifiedBy>User</cp:lastModifiedBy>
  <cp:revision>652</cp:revision>
  <dcterms:created xsi:type="dcterms:W3CDTF">2012-08-23T07:02:40Z</dcterms:created>
  <dcterms:modified xsi:type="dcterms:W3CDTF">2024-01-10T16:13:55Z</dcterms:modified>
</cp:coreProperties>
</file>