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2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25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1173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669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4205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027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812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23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22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87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57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06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35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75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04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50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E741B-CB11-442C-AB68-BC083BAB89A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9F7AAC-7012-4C07-A373-98D88DD68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78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грамматические разборы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(морфологический, синтаксический)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учитель русского языка и литературы МБОУ «СОШ №18» Ермолаева Т.А.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044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defTabSz="914400" eaLnBrk="0" fontAlgn="base" hangingPunct="0">
              <a:spcAft>
                <a:spcPct val="0"/>
              </a:spcAft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515220"/>
              </p:ext>
            </p:extLst>
          </p:nvPr>
        </p:nvGraphicFramePr>
        <p:xfrm>
          <a:off x="677335" y="1930399"/>
          <a:ext cx="8596668" cy="4622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37400">
                  <a:extLst>
                    <a:ext uri="{9D8B030D-6E8A-4147-A177-3AD203B41FA5}">
                      <a16:colId xmlns:a16="http://schemas.microsoft.com/office/drawing/2014/main" val="2842509243"/>
                    </a:ext>
                  </a:extLst>
                </a:gridCol>
                <a:gridCol w="1559268">
                  <a:extLst>
                    <a:ext uri="{9D8B030D-6E8A-4147-A177-3AD203B41FA5}">
                      <a16:colId xmlns:a16="http://schemas.microsoft.com/office/drawing/2014/main" val="3487330555"/>
                    </a:ext>
                  </a:extLst>
                </a:gridCol>
              </a:tblGrid>
              <a:tr h="42025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Указания по оцениванию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010366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морфологического разбора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3279631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Разбор выполнен верно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0665113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разборе допущена одна ошибка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1940253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разборе допущено две ошибки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8139962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разборе допущено более двух ошибок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7366758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синтаксического разбора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7688660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Разбор выполнен верно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8831096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разборе допущена одна ошибка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6773495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разборе допущено две ошибки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7059056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разборе допущено более двух ошибок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5375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00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Ознакомить педагогов (учителей русского языка и литературы) с особенностями методического приема, памятки «Цифровые грамматические разборы (морфологический, синтаксический)» с целью применения в практической учебной деятельности.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работы по формированию умений грамматических разборов (традиционных/нетрадиционных), применению грамматических знаний;</a:t>
            </a:r>
          </a:p>
          <a:p>
            <a:pPr lvl="0" algn="just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свойства морфологических и синтаксических упражнений по развитию грамматических умений, УУД; </a:t>
            </a:r>
          </a:p>
          <a:p>
            <a:pPr lvl="0" algn="just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структурой, содержанием, техникой выполнения цифрового морфологического и/или синтаксического  разбора;</a:t>
            </a:r>
          </a:p>
          <a:p>
            <a:pPr lvl="0" algn="just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«Указаниями по проверке и оцениванию».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01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разборы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закономерностей языковых и речевых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фактов,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функционирования единиц лингвистики,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т.е.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коммуникативно-языковой компетентности, универсальных учебных действий: 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(умение построения смыслового, логического высказывания в устной или письменной форме; умение аргументирования личной позиции; умение слушания, постановки/ответа на вопросы и др.);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(умение принятия и сохранения учебной задачи; планирование действий в соответствии с поставленной задачей; умение контроля реальных и планируемых результатов индивидуальной образовательной деятельности и др.); 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(умение осуществления поиска необходимой информации для выполнения учебных заданий с использованием учебной литературы, справочников; использование схем для решения учебных задач; построение умозаключения (индуктивное, дедуктивное, по аналогии); формулирование выводов; умение определения информации, нуждающейся в проверке, умение применения способа проверки достоверности информации; умение работать с информацией; культура коммуникации при сотрудничестве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56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шифр – система знаков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(сочетание букв и/или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для секретного письма, читаемого с помощью ключа.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шифр.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Ожегов С.И., Шведова Н.Ю. Толковый словарь русского языка.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98764"/>
            <a:ext cx="8596668" cy="5543261"/>
          </a:xfrm>
        </p:spPr>
      </p:pic>
    </p:spTree>
    <p:extLst>
      <p:ext uri="{BB962C8B-B14F-4D97-AF65-F5344CB8AC3E}">
        <p14:creationId xmlns:p14="http://schemas.microsoft.com/office/powerpoint/2010/main" val="1508615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/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морфологического разбора части речи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значение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Морфологические признаки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Синтаксическая роль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900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Основа полного морфологического разбора – запись условных обозначений в виде числа, математической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дроби</a:t>
                </a:r>
                <a:r>
                  <a:rPr 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ru-RU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Изморось</a:t>
                </a:r>
                <a:r>
                  <a:rPr 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очень мелкий дождь. </a:t>
                </a:r>
              </a:p>
              <a:p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Изморось =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 i="1">
                            <a:latin typeface="Cambria Math" panose="02040503050406030204" pitchFamily="18" charset="0"/>
                          </a:rPr>
                          <m:t>𝟐𝟐𝟑</m:t>
                        </m:r>
                        <m:r>
                          <a:rPr lang="ru-RU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800" b="1" i="1"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51" t="-15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848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Мелкий дождь</a:t>
            </a:r>
          </a:p>
          <a:p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21(1/2/0)1 </a:t>
            </a: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</a:p>
          <a:p>
            <a:endParaRPr lang="ru-RU" sz="28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6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sz="32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Светает.</a:t>
                </a:r>
                <a:endPara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Светает  </a:t>
                </a:r>
                <a14:m>
                  <m:oMath xmlns:m="http://schemas.openxmlformats.org/officeDocument/2006/math">
                    <m:r>
                      <a:rPr lang="ru-RU" sz="3200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3200" b="1" i="1">
                        <a:latin typeface="Cambria Math" panose="02040503050406030204" pitchFamily="18" charset="0"/>
                      </a:rPr>
                      <m:t>𝟏𝟏𝟐𝟒</m:t>
                    </m:r>
                    <m:f>
                      <m:f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ru-RU" sz="3200" b="1" i="1"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  <m:r>
                      <a:rPr lang="ru-RU" sz="3200" b="1" i="1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ru-RU" sz="3200" b="1" i="1" smtClean="0">
                        <a:latin typeface="Cambria Math" panose="02040503050406030204" pitchFamily="18" charset="0"/>
                      </a:rPr>
                      <m:t>𝟐𝟐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64" t="-21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51770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367</TotalTime>
  <Words>398</Words>
  <Application>Microsoft Office PowerPoint</Application>
  <PresentationFormat>Широкоэкранный</PresentationFormat>
  <Paragraphs>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Trebuchet MS</vt:lpstr>
      <vt:lpstr>Wingdings 3</vt:lpstr>
      <vt:lpstr>Аспект</vt:lpstr>
      <vt:lpstr>Цифровые грамматические разборы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определения / морфологического разбора части речи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Цифровые грамматические разборы</dc:title>
  <dc:creator>Заместитель по УР</dc:creator>
  <cp:lastModifiedBy>Заместитель по УР</cp:lastModifiedBy>
  <cp:revision>12</cp:revision>
  <dcterms:created xsi:type="dcterms:W3CDTF">2019-09-02T10:17:49Z</dcterms:created>
  <dcterms:modified xsi:type="dcterms:W3CDTF">2019-10-29T13:47:36Z</dcterms:modified>
</cp:coreProperties>
</file>