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EA060-3C71-40C7-B6DC-D542E80558A7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69B5-E78C-4CBA-BB9A-1BD87D4C0E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69B5-E78C-4CBA-BB9A-1BD87D4C0E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9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2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0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22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4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99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6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11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7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2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1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8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6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4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3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35FF-D81B-4C5F-A2ED-9F59EF0EE2C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DB1E1C-C0CC-4048-9013-D94C6A16B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455" y="955964"/>
            <a:ext cx="8650548" cy="24384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Взаимодействие педагога-психолога  и учителя –логопеда  ДОО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Подготовил. </a:t>
            </a:r>
            <a:r>
              <a:rPr lang="ru-RU" b="1" dirty="0" err="1" smtClean="0">
                <a:solidFill>
                  <a:schemeClr val="tx1"/>
                </a:solidFill>
              </a:rPr>
              <a:t>Ямова</a:t>
            </a:r>
            <a:r>
              <a:rPr lang="ru-RU" b="1" dirty="0" smtClean="0">
                <a:solidFill>
                  <a:schemeClr val="tx1"/>
                </a:solidFill>
              </a:rPr>
              <a:t> Е.Е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Педагог-психолог МБДОУ № 27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Тюменева</a:t>
            </a:r>
            <a:r>
              <a:rPr lang="ru-RU" b="1" dirty="0" smtClean="0">
                <a:solidFill>
                  <a:schemeClr val="tx1"/>
                </a:solidFill>
              </a:rPr>
              <a:t> Ю.А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Учитель-логопед МБДОУ №27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7092"/>
            <a:ext cx="8596668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Взаимодействие педагога-психолога и учителя –логопеда  МБДОУ № 27 в работе с детьми, с применением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нейролепки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953491"/>
            <a:ext cx="8596668" cy="3434357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Нейролепка</a:t>
            </a:r>
            <a:r>
              <a:rPr lang="ru-RU" sz="2800" dirty="0">
                <a:solidFill>
                  <a:srgbClr val="7030A0"/>
                </a:solidFill>
              </a:rPr>
              <a:t> — метод, который сочетает элементы нейропсихологии, педагогики и творчества, используется в детских садах для развития детей. Основан на использовании пластилина или глины для создания </a:t>
            </a:r>
            <a:r>
              <a:rPr lang="ru-RU" sz="2800" dirty="0" smtClean="0">
                <a:solidFill>
                  <a:srgbClr val="7030A0"/>
                </a:solidFill>
              </a:rPr>
              <a:t>фигур</a:t>
            </a:r>
            <a:r>
              <a:rPr lang="ru-RU" sz="2800" dirty="0">
                <a:solidFill>
                  <a:srgbClr val="7030A0"/>
                </a:solidFill>
              </a:rPr>
              <a:t>. Это могут быть простые формы (шарики, кубики), более сложные композиции (животные, растения, дома) или абстрактные образы.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00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"/>
            <a:ext cx="8596668" cy="4527448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7335" y="6289962"/>
            <a:ext cx="85966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9709" y="457201"/>
            <a:ext cx="83542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Цели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Занятия по </a:t>
            </a:r>
            <a:r>
              <a:rPr lang="ru-RU" sz="2000" dirty="0" err="1" smtClean="0"/>
              <a:t>нейролепке</a:t>
            </a:r>
            <a:r>
              <a:rPr lang="ru-RU" sz="2000" dirty="0" smtClean="0"/>
              <a:t> направлены на развитие разных навыков, например:</a:t>
            </a:r>
            <a:br>
              <a:rPr lang="ru-RU" sz="2000" dirty="0" smtClean="0"/>
            </a:br>
            <a:r>
              <a:rPr lang="ru-RU" sz="2000" dirty="0" smtClean="0"/>
              <a:t>•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Развитие мелкой моторики </a:t>
            </a:r>
            <a:r>
              <a:rPr lang="ru-RU" sz="2000" dirty="0" smtClean="0"/>
              <a:t>— тренировка мышц рук и пальцев через работу с пластилином.</a:t>
            </a:r>
            <a:br>
              <a:rPr lang="ru-RU" sz="2000" dirty="0" smtClean="0"/>
            </a:br>
            <a:r>
              <a:rPr lang="ru-RU" sz="2000" dirty="0" smtClean="0"/>
              <a:t>•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Формирование межполушарных связей </a:t>
            </a:r>
            <a:r>
              <a:rPr lang="ru-RU" sz="2000" dirty="0" smtClean="0"/>
              <a:t>— выполнение упражнений, включающих одновременные действия обеими руками.</a:t>
            </a:r>
            <a:br>
              <a:rPr lang="ru-RU" sz="2000" dirty="0" smtClean="0"/>
            </a:br>
            <a:r>
              <a:rPr lang="ru-RU" sz="2000" dirty="0" smtClean="0"/>
              <a:t>•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Развитие когнитивных процессов </a:t>
            </a:r>
            <a:r>
              <a:rPr lang="ru-RU" sz="2000" dirty="0" smtClean="0"/>
              <a:t>— улучшение внимания, памяти и мышления через игру и лепку.</a:t>
            </a:r>
            <a:br>
              <a:rPr lang="ru-RU" sz="2000" dirty="0" smtClean="0"/>
            </a:br>
            <a:r>
              <a:rPr lang="ru-RU" sz="2000" dirty="0" smtClean="0"/>
              <a:t>•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Развитие  воображения </a:t>
            </a:r>
            <a:r>
              <a:rPr lang="ru-RU" sz="2000" dirty="0" smtClean="0"/>
              <a:t>— создание различных форм и фигур, сочинение историй и работа с динамическими сюжетами.</a:t>
            </a:r>
            <a:br>
              <a:rPr lang="ru-RU" sz="2000" dirty="0" smtClean="0"/>
            </a:br>
            <a:r>
              <a:rPr lang="ru-RU" sz="2000" dirty="0" smtClean="0"/>
              <a:t>•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Эмоциональная регуляция </a:t>
            </a:r>
            <a:r>
              <a:rPr lang="ru-RU" sz="2000" dirty="0" smtClean="0"/>
              <a:t>— снятие стресса и развитие терпения, усидчивости, аккуратности.</a:t>
            </a:r>
            <a:br>
              <a:rPr lang="ru-RU" sz="2000" dirty="0" smtClean="0"/>
            </a:br>
            <a:r>
              <a:rPr lang="ru-RU" sz="2000" dirty="0" smtClean="0"/>
              <a:t>•	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Подготовка к школе </a:t>
            </a:r>
            <a:r>
              <a:rPr lang="ru-RU" sz="2000" dirty="0" smtClean="0"/>
              <a:t>— формирование навыков планирования, доведения дел до конца и самостоятельности.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95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Нейролепка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с использованием воздушного пластилина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7976"/>
          <a:stretch/>
        </p:blipFill>
        <p:spPr>
          <a:xfrm>
            <a:off x="361973" y="2410691"/>
            <a:ext cx="4670654" cy="286789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72545" y="2410691"/>
            <a:ext cx="4597462" cy="34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755DD9">
                    <a:lumMod val="60000"/>
                    <a:lumOff val="40000"/>
                  </a:srgbClr>
                </a:solidFill>
              </a:rPr>
              <a:t>Игра-занятие «Тайна пластилинового леса»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6153"/>
            <a:ext cx="8960442" cy="5526188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92278F"/>
              </a:buClr>
              <a:buNone/>
            </a:pPr>
            <a:r>
              <a:rPr lang="ru-RU" dirty="0">
                <a:solidFill>
                  <a:srgbClr val="755DD9">
                    <a:lumMod val="60000"/>
                    <a:lumOff val="40000"/>
                  </a:srgbClr>
                </a:solidFill>
              </a:rPr>
              <a:t>Действующие лица</a:t>
            </a:r>
            <a:r>
              <a:rPr lang="ru-RU" dirty="0">
                <a:solidFill>
                  <a:srgbClr val="7030A0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Clr>
                <a:srgbClr val="92278F"/>
              </a:buClr>
              <a:buNone/>
            </a:pPr>
            <a:r>
              <a:rPr lang="ru-RU" b="1" dirty="0">
                <a:solidFill>
                  <a:prstClr val="black"/>
                </a:solidFill>
              </a:rPr>
              <a:t>Учитель-логопед</a:t>
            </a:r>
            <a:r>
              <a:rPr lang="ru-RU" dirty="0">
                <a:solidFill>
                  <a:prstClr val="black"/>
                </a:solidFill>
              </a:rPr>
              <a:t>- «Мастер Слов» (следит за звуками, грамматикой и сюжетом)</a:t>
            </a:r>
          </a:p>
          <a:p>
            <a:pPr marL="0" lvl="0" indent="0">
              <a:spcBef>
                <a:spcPts val="0"/>
              </a:spcBef>
              <a:buClr>
                <a:srgbClr val="92278F"/>
              </a:buClr>
              <a:buNone/>
            </a:pPr>
            <a:r>
              <a:rPr lang="ru-RU" b="1" dirty="0">
                <a:solidFill>
                  <a:prstClr val="black"/>
                </a:solidFill>
              </a:rPr>
              <a:t>Педагог-психолог</a:t>
            </a:r>
            <a:r>
              <a:rPr lang="ru-RU" dirty="0">
                <a:solidFill>
                  <a:prstClr val="black"/>
                </a:solidFill>
              </a:rPr>
              <a:t>- «Мастер Настроений»(следит за атмосферой, чувствами и состоянием детей).</a:t>
            </a:r>
          </a:p>
          <a:p>
            <a:pPr marL="0" lvl="0" indent="0">
              <a:spcBef>
                <a:spcPts val="0"/>
              </a:spcBef>
              <a:buClr>
                <a:srgbClr val="92278F"/>
              </a:buClr>
              <a:buNone/>
            </a:pPr>
            <a:r>
              <a:rPr lang="ru-RU" dirty="0">
                <a:solidFill>
                  <a:srgbClr val="755DD9">
                    <a:lumMod val="60000"/>
                    <a:lumOff val="40000"/>
                  </a:srgbClr>
                </a:solidFill>
              </a:rPr>
              <a:t>Материалы</a:t>
            </a:r>
            <a:r>
              <a:rPr lang="ru-RU" dirty="0">
                <a:solidFill>
                  <a:prstClr val="black"/>
                </a:solidFill>
              </a:rPr>
              <a:t>: воздушны пластилин, заготовка картонная для леса, аудиозапись «Звуки леса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</a:p>
          <a:p>
            <a:pPr marL="0" lvl="0" indent="0">
              <a:spcBef>
                <a:spcPts val="0"/>
              </a:spcBef>
              <a:buClr>
                <a:srgbClr val="92278F"/>
              </a:buClr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210" y="2788920"/>
            <a:ext cx="3706689" cy="2804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8" y="3005164"/>
            <a:ext cx="2859272" cy="381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10" y="2956725"/>
            <a:ext cx="2839212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8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62556"/>
            <a:ext cx="5634863" cy="25356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8" y="3370020"/>
            <a:ext cx="7080504" cy="31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4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70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4" y="414443"/>
            <a:ext cx="3281140" cy="437485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51" y="1755648"/>
            <a:ext cx="5916053" cy="44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5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Почему это эффективно: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8721"/>
            <a:ext cx="8960442" cy="444398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 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Для учителя-логопеда</a:t>
            </a:r>
            <a:r>
              <a:rPr lang="ru-RU" sz="2000" dirty="0" smtClean="0"/>
              <a:t>: Ребенок в процессе лепки (стимуляция зон  мозга) гораздо легче подбирает слова. Работа над сюжетом сказки развивает навык связного высказывания. Включение артикуляционной и дыхательной гимнастики.</a:t>
            </a:r>
          </a:p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 Для педагога-психолога</a:t>
            </a:r>
            <a:r>
              <a:rPr lang="ru-RU" sz="2000" dirty="0" smtClean="0"/>
              <a:t>: Сочиняя сказку, ребенок наделяет героя своими чертами </a:t>
            </a:r>
            <a:r>
              <a:rPr lang="ru-RU" sz="2000" dirty="0" err="1" smtClean="0"/>
              <a:t>характера.Это</a:t>
            </a:r>
            <a:r>
              <a:rPr lang="ru-RU" sz="2000" dirty="0" smtClean="0"/>
              <a:t> позволяет увидеть скрытые страхи, конфликты или тревожность, что позволяет их мягко скорректировать через сюжет.</a:t>
            </a:r>
          </a:p>
          <a:p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 Воздушный пластилин</a:t>
            </a:r>
            <a:r>
              <a:rPr lang="ru-RU" sz="2000" dirty="0" smtClean="0"/>
              <a:t>: Он не требует усилий для разминания, как обычный, поэтому руки ребенка не устают, и все внимание направлено на творчество и речь.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После занятия фигурки застынут и ими можно играть отдельно, взять домой или оставить в группе, применив как «Театр на ладошке», или продолжать сочинять истории на следующих занятиях.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381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5184"/>
            <a:ext cx="8596668" cy="19659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611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290</Words>
  <Application>Microsoft Office PowerPoint</Application>
  <PresentationFormat>Произвольный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Взаимодействие педагога-психолога  и учителя –логопеда  ДОО</vt:lpstr>
      <vt:lpstr>Взаимодействие педагога-психолога и учителя –логопеда  МБДОУ № 27 в работе с детьми, с применением нейролепки.</vt:lpstr>
      <vt:lpstr>   </vt:lpstr>
      <vt:lpstr>Нейролепка с использованием воздушного пластилина</vt:lpstr>
      <vt:lpstr>Игра-занятие «Тайна пластилинового леса»</vt:lpstr>
      <vt:lpstr>Презентация PowerPoint</vt:lpstr>
      <vt:lpstr>  </vt:lpstr>
      <vt:lpstr>Почему это эффективно: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педагога-психолога  и учителя –логопеда  ДОО</dc:title>
  <dc:creator>User</dc:creator>
  <cp:lastModifiedBy>User</cp:lastModifiedBy>
  <cp:revision>14</cp:revision>
  <dcterms:created xsi:type="dcterms:W3CDTF">2026-04-22T04:30:11Z</dcterms:created>
  <dcterms:modified xsi:type="dcterms:W3CDTF">2026-04-24T06:06:16Z</dcterms:modified>
</cp:coreProperties>
</file>