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0AC1B-82BA-0458-C0D6-1D7DE32AD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4C3B04-BE03-C6EB-F547-11EE01450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652A9-AECC-3917-A0C4-8CA554A6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7C78C-263B-6364-1E55-85ED3885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284BF-F04F-16CB-DC30-A17BB884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96345-7F16-CF26-DD65-2D2C17EE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E2F7AD-4A72-3738-3F12-794AD226A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E14AF-BDFD-4883-F4BD-AE5566D7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B65C3-D5F0-B866-284F-7E6107E5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4BDD8-F4CB-5CDD-5E12-DD0871D4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7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F66A56-E1DD-EB9F-0916-5BEDAD7A7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C64505-C85F-38C8-AF0D-E92B01196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248BE-017E-6D52-D7C9-56D9690B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27785-FC6B-B6DA-635A-453A4C3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A336B-8546-E436-1133-AC2674CD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5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2CE76-B4BC-6BA8-02D2-E0E3F256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2E019-8678-28FB-86D0-ACFA2088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41B449-62D5-758E-720C-84063ED0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7DB9F-0439-35B5-A836-7BAA1EDE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DDCA5-2D2B-F162-0ACE-2AA2503F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B7EDD-A69B-E91A-0211-903785F7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B9F7D5-530C-0ACE-457D-0A3A0E9A8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17D88-8C6F-EC55-C7FA-E6BB1DEC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13C9FD-E8C7-140F-A1F5-9231DB1C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B67B8-7559-5AA8-95EB-77E48D39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0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690D2-D44C-6F69-1EFE-614B8D1D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D9A31-E01C-F229-A79A-1E1264457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252F11-98CA-7022-40EC-7BC0E3973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359CB-4549-2FE7-F62B-A503847D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3956A-1BF8-4121-F811-4001EC72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6BAA3-8B68-1282-D835-5552AE59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6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D549E-F99F-CD21-AD15-5386BAB1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0E7E19-1459-066C-CEA0-0F0F47FA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92DF5-7CB8-064E-9F58-286F023A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B58EC3-327B-C1E7-5BEB-F5CB7F271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125FE1-399A-6716-E984-8A1E702D0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BB3D1F-A02E-C7B8-351B-9E2C928F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775A14-8092-748C-0D9A-BD875BDB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D0AAA9-A351-5954-7A19-004C2208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6179-F16C-5671-283B-F5D8E883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401DAC-EE6F-F846-9F54-5D55D2F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88D2E-D6D5-C985-09AB-D42571B8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CA440E-5760-1027-2226-F00C96E4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4AFFC4-0E46-05B3-8176-021DBE88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B67D75-D22C-5C26-D883-9E3CE43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B0516-7EC5-52EF-EA77-061B22C8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6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7ACFC-D739-2CA1-F2D9-826D25EB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47E-E5DF-27B4-F5F2-FEA9095F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A6354-4E41-6510-05AF-D2614A81D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B4CAA-FC17-F7B5-798F-35D96892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544D7-B4B7-7174-C0BE-3648780D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56A66E-80BA-F1F5-2D56-1A8D8DFE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99DB8-757C-150A-DC0D-5A933282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AF5CD3-74BE-9824-2476-06F90C57B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5AC3D-5070-2420-FE35-67E470CE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A1992A-4A90-693D-315A-D835BBC9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070A43-A4CA-0C3C-7185-A22C27B8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FDBA7-02BC-17F2-A697-81E6E3C1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B08C1-FE9F-2D0C-76D9-CF260FD6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CB9298-9E53-ABD6-7684-0157AA66B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04CFE-56EB-7D5D-9180-D67D89C4F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1EFE-FCC1-4D1C-B19B-CDC50D9892B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E7EA6-9A95-CFAB-914B-8399B5952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D3714A-F4CB-3127-3D5C-17D0CF2A5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95D2-73DC-4A62-AAE8-D04CF8D6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7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A7BDA-CE26-663B-08D1-266A6D0A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BF67AB-382D-C7E9-EF1B-A651D01C6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"/>
            <a:ext cx="12192000" cy="6858312"/>
          </a:xfrm>
        </p:spPr>
      </p:pic>
    </p:spTree>
    <p:extLst>
      <p:ext uri="{BB962C8B-B14F-4D97-AF65-F5344CB8AC3E}">
        <p14:creationId xmlns:p14="http://schemas.microsoft.com/office/powerpoint/2010/main" val="36081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9CA51F-8C43-6B11-14D6-34CAEB43E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280"/>
          </a:xfrm>
        </p:spPr>
      </p:pic>
    </p:spTree>
    <p:extLst>
      <p:ext uri="{BB962C8B-B14F-4D97-AF65-F5344CB8AC3E}">
        <p14:creationId xmlns:p14="http://schemas.microsoft.com/office/powerpoint/2010/main" val="11992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2F7D12-9F10-A4CF-0026-0A783E193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895"/>
          </a:xfrm>
        </p:spPr>
      </p:pic>
    </p:spTree>
    <p:extLst>
      <p:ext uri="{BB962C8B-B14F-4D97-AF65-F5344CB8AC3E}">
        <p14:creationId xmlns:p14="http://schemas.microsoft.com/office/powerpoint/2010/main" val="384120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0A8C8-F1BC-0079-3028-F2D8B630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EE441F-3A00-CAB1-4EA8-23AD131DC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681"/>
          </a:xfrm>
        </p:spPr>
      </p:pic>
    </p:spTree>
    <p:extLst>
      <p:ext uri="{BB962C8B-B14F-4D97-AF65-F5344CB8AC3E}">
        <p14:creationId xmlns:p14="http://schemas.microsoft.com/office/powerpoint/2010/main" val="13969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8BB2-7BF1-40EC-E3AC-F3F5E340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4C387B-2DDB-6A24-834E-5CBEF0BDC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8975"/>
          </a:xfrm>
        </p:spPr>
      </p:pic>
    </p:spTree>
    <p:extLst>
      <p:ext uri="{BB962C8B-B14F-4D97-AF65-F5344CB8AC3E}">
        <p14:creationId xmlns:p14="http://schemas.microsoft.com/office/powerpoint/2010/main" val="116593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F485E-77D1-5152-7500-4253DE7E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2FE6F8-A80A-FBE7-8439-4E5903FC8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729"/>
          </a:xfrm>
        </p:spPr>
      </p:pic>
    </p:spTree>
    <p:extLst>
      <p:ext uri="{BB962C8B-B14F-4D97-AF65-F5344CB8AC3E}">
        <p14:creationId xmlns:p14="http://schemas.microsoft.com/office/powerpoint/2010/main" val="105254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CC828-9095-2C52-1CF3-86FEC771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9BE858-1A73-1EC9-F1B6-F8349193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78"/>
          </a:xfrm>
        </p:spPr>
      </p:pic>
    </p:spTree>
    <p:extLst>
      <p:ext uri="{BB962C8B-B14F-4D97-AF65-F5344CB8AC3E}">
        <p14:creationId xmlns:p14="http://schemas.microsoft.com/office/powerpoint/2010/main" val="1034259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 Зухович</dc:creator>
  <cp:lastModifiedBy>Надежда Зухович</cp:lastModifiedBy>
  <cp:revision>2</cp:revision>
  <dcterms:created xsi:type="dcterms:W3CDTF">2025-10-27T07:09:46Z</dcterms:created>
  <dcterms:modified xsi:type="dcterms:W3CDTF">2025-10-27T07:53:58Z</dcterms:modified>
</cp:coreProperties>
</file>