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5" r:id="rId6"/>
    <p:sldId id="263" r:id="rId7"/>
    <p:sldId id="260" r:id="rId8"/>
    <p:sldId id="261" r:id="rId9"/>
    <p:sldId id="262" r:id="rId10"/>
    <p:sldId id="264" r:id="rId1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1B5C8-E96C-441E-B31F-491A4FD56992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8036D-4E90-4445-8D2D-628A65388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18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928C5-7222-461F-9FB0-7FCF2139312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267CA-94F2-443A-8707-BA048C034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542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267CA-94F2-443A-8707-BA048C034B4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1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 smtClean="0"/>
              <a:t>Приёмы р</a:t>
            </a:r>
            <a:r>
              <a:rPr lang="ru-RU" sz="5400" dirty="0" smtClean="0"/>
              <a:t>аботы</a:t>
            </a:r>
            <a:br>
              <a:rPr lang="ru-RU" sz="5400" dirty="0" smtClean="0"/>
            </a:br>
            <a:r>
              <a:rPr lang="ru-RU" sz="5400" dirty="0" smtClean="0"/>
              <a:t> </a:t>
            </a:r>
            <a:r>
              <a:rPr lang="ru-RU" sz="5400" dirty="0" smtClean="0"/>
              <a:t>с </a:t>
            </a:r>
            <a:r>
              <a:rPr lang="ru-RU" sz="5400" dirty="0" smtClean="0"/>
              <a:t>текстами </a:t>
            </a:r>
            <a:r>
              <a:rPr lang="ru-RU" sz="5400" dirty="0" smtClean="0"/>
              <a:t>ЕГЭ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04856" cy="2351112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Коростелева Оксана Юрьевна,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учитель русского языка и литературы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МАОУ «Школа №13»  ГО «город Ирбит»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92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Приём «Полная </a:t>
            </a:r>
            <a:r>
              <a:rPr lang="ru-RU" b="1" dirty="0" smtClean="0"/>
              <a:t>Ж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098" name="Picture 2" descr="https://avatars.dzeninfra.ru/get-zen_doc/1679483/pub_5ee1d652e399a224a2f04934_5ee1dbdd45d379256bf01234/scale_24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96752"/>
            <a:ext cx="7010400" cy="525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60032" y="5949280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                                  </a:t>
            </a:r>
            <a:r>
              <a:rPr lang="ru-RU" sz="2400" dirty="0" err="1" smtClean="0"/>
              <a:t>Умскул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4661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4293096"/>
            <a:ext cx="6995120" cy="18330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1" dirty="0" smtClean="0"/>
              <a:t>Прежде чем начать писать, я задаю себе три вопроса: что хочу писать, как написать и для чего написать</a:t>
            </a:r>
          </a:p>
          <a:p>
            <a:pPr marL="0" indent="0" algn="r">
              <a:buNone/>
            </a:pPr>
            <a:r>
              <a:rPr lang="ru-RU" sz="2600" dirty="0" smtClean="0"/>
              <a:t>Максим Горький</a:t>
            </a:r>
          </a:p>
        </p:txBody>
      </p:sp>
      <p:pic>
        <p:nvPicPr>
          <p:cNvPr id="1026" name="Picture 2" descr="https://rosspectr.ru/wp-content/uploads/4/4/2/4422355e106e88ebf50d527b68169618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2"/>
            <a:ext cx="5962594" cy="3327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88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      ЧТО?           КАК?             ДЛЯ ЧЕГО?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6336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      ЧТО?           КАК?             ДЛЯ ЧЕГО?</a:t>
            </a:r>
            <a:endParaRPr lang="ru-RU" sz="4000" dirty="0"/>
          </a:p>
        </p:txBody>
      </p:sp>
      <p:sp>
        <p:nvSpPr>
          <p:cNvPr id="2" name="Стрелка вниз 1"/>
          <p:cNvSpPr/>
          <p:nvPr/>
        </p:nvSpPr>
        <p:spPr>
          <a:xfrm>
            <a:off x="1763688" y="1556792"/>
            <a:ext cx="216024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6804248" y="1571664"/>
            <a:ext cx="216024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3995936" y="1571664"/>
            <a:ext cx="216024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55576" y="3284984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Научиться </a:t>
            </a:r>
          </a:p>
          <a:p>
            <a:r>
              <a:rPr lang="ru-RU" sz="2800" dirty="0" smtClean="0"/>
              <a:t>понимать </a:t>
            </a:r>
          </a:p>
          <a:p>
            <a:r>
              <a:rPr lang="ru-RU" sz="2800" dirty="0" smtClean="0"/>
              <a:t>текст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3284984"/>
            <a:ext cx="27340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Знать строение текста сочинения ЕГЭ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868144" y="3284984"/>
            <a:ext cx="2664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Уметь выразить </a:t>
            </a:r>
          </a:p>
          <a:p>
            <a:r>
              <a:rPr lang="ru-RU" sz="2800" dirty="0" smtClean="0"/>
              <a:t>свою мысль</a:t>
            </a:r>
            <a:endParaRPr lang="ru-RU" sz="2800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1717969" y="4703099"/>
            <a:ext cx="153731" cy="6701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058229" y="4661520"/>
            <a:ext cx="153731" cy="7116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997412" y="4617260"/>
            <a:ext cx="202880" cy="7559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82249" y="5344003"/>
            <a:ext cx="20251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Диалог 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с текстом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59832" y="566124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Редактор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70400" y="5569295"/>
            <a:ext cx="2010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Сюрприз 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16" name="AutoShape 4" descr="https://klike.net/uploads/posts/2022-08/1659592374_2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AutoShape 6" descr="https://klike.net/uploads/posts/2022-08/1659592374_2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AutoShape 8" descr="https://klike.net/uploads/posts/2022-08/1659592374_26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52" t="14159" r="38531" b="12738"/>
          <a:stretch/>
        </p:blipFill>
        <p:spPr bwMode="auto">
          <a:xfrm>
            <a:off x="7740352" y="5388405"/>
            <a:ext cx="849262" cy="827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504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Приём «Диалог с текстом»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91264" cy="532859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Диалог с текстом — это приём активного вычитывания текстовой </a:t>
            </a:r>
            <a:r>
              <a:rPr lang="ru-RU" dirty="0" smtClean="0"/>
              <a:t>информации.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Он </a:t>
            </a:r>
            <a:r>
              <a:rPr lang="ru-RU" dirty="0"/>
              <a:t>включает в себя следующие </a:t>
            </a:r>
            <a:r>
              <a:rPr lang="ru-RU" u="sng" dirty="0"/>
              <a:t>операции</a:t>
            </a:r>
            <a:r>
              <a:rPr lang="ru-RU" dirty="0"/>
              <a:t>:</a:t>
            </a:r>
          </a:p>
          <a:p>
            <a:r>
              <a:rPr lang="ru-RU" dirty="0"/>
              <a:t>Поиск непонятного в тексте и формулировка вопросов.</a:t>
            </a:r>
          </a:p>
          <a:p>
            <a:r>
              <a:rPr lang="ru-RU" dirty="0"/>
              <a:t>Вероятностное прогнозирование ответов на возникший вопрос или дальнейшего содержания текста.</a:t>
            </a:r>
          </a:p>
          <a:p>
            <a:r>
              <a:rPr lang="ru-RU" dirty="0"/>
              <a:t>Самоконтроль (проверка своих предположений по тексту).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</a:p>
          <a:p>
            <a:pPr marL="0" indent="0">
              <a:buNone/>
            </a:pPr>
            <a:r>
              <a:rPr lang="ru-RU" dirty="0" smtClean="0"/>
              <a:t>	Диалог </a:t>
            </a:r>
            <a:r>
              <a:rPr lang="ru-RU" dirty="0"/>
              <a:t>с текстом позволяет читателю понять позицию автора, вникнуть в суть произведения, раскрыть его смысл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536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Приём «Диалог с текстом»</a:t>
            </a:r>
            <a:br>
              <a:rPr lang="ru-RU" dirty="0" smtClean="0"/>
            </a:br>
            <a:r>
              <a:rPr lang="ru-RU" sz="3600" dirty="0" smtClean="0"/>
              <a:t>Вопросы к тексту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673027"/>
              </p:ext>
            </p:extLst>
          </p:nvPr>
        </p:nvGraphicFramePr>
        <p:xfrm>
          <a:off x="457200" y="1600200"/>
          <a:ext cx="8291264" cy="2851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5632"/>
                <a:gridCol w="4145632"/>
              </a:tblGrid>
              <a:tr h="532656"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Составь вопросы к тексту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Запиши ответ на вопрос</a:t>
                      </a:r>
                      <a:r>
                        <a:rPr lang="ru-RU" baseline="0" dirty="0" smtClean="0"/>
                        <a:t> к тексту</a:t>
                      </a:r>
                      <a:endParaRPr lang="ru-RU" dirty="0"/>
                    </a:p>
                  </a:txBody>
                  <a:tcPr/>
                </a:tc>
              </a:tr>
              <a:tr h="2318556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</a:p>
                    <a:p>
                      <a:r>
                        <a:rPr lang="ru-RU" dirty="0" smtClean="0"/>
                        <a:t>2.</a:t>
                      </a:r>
                    </a:p>
                    <a:p>
                      <a:r>
                        <a:rPr lang="ru-RU" dirty="0" smtClean="0"/>
                        <a:t>3.</a:t>
                      </a:r>
                    </a:p>
                    <a:p>
                      <a:r>
                        <a:rPr lang="ru-RU" dirty="0" smtClean="0"/>
                        <a:t>И т.д.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01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008112"/>
          </a:xfrm>
        </p:spPr>
        <p:txBody>
          <a:bodyPr/>
          <a:lstStyle/>
          <a:p>
            <a:r>
              <a:rPr lang="ru-RU" dirty="0" smtClean="0"/>
              <a:t>Приём «Диалог с текстом»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6129233"/>
              </p:ext>
            </p:extLst>
          </p:nvPr>
        </p:nvGraphicFramePr>
        <p:xfrm>
          <a:off x="251520" y="836712"/>
          <a:ext cx="8784976" cy="592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448272"/>
                <a:gridCol w="4248472"/>
              </a:tblGrid>
              <a:tr h="8904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План в вопросах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Ключевые слова</a:t>
                      </a:r>
                    </a:p>
                    <a:p>
                      <a:pPr algn="ctr"/>
                      <a:r>
                        <a:rPr lang="ru-RU" dirty="0" smtClean="0"/>
                        <a:t>(основные мысли)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«Индивидуальные» слова</a:t>
                      </a:r>
                    </a:p>
                    <a:p>
                      <a:pPr algn="ctr"/>
                      <a:r>
                        <a:rPr lang="ru-RU" dirty="0" smtClean="0"/>
                        <a:t>(детали)</a:t>
                      </a:r>
                      <a:endParaRPr lang="ru-RU" dirty="0"/>
                    </a:p>
                  </a:txBody>
                  <a:tcPr/>
                </a:tc>
              </a:tr>
              <a:tr h="3141958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</a:p>
                    <a:p>
                      <a:r>
                        <a:rPr lang="ru-RU" dirty="0" smtClean="0"/>
                        <a:t>2.</a:t>
                      </a:r>
                    </a:p>
                    <a:p>
                      <a:r>
                        <a:rPr lang="ru-RU" dirty="0" smtClean="0"/>
                        <a:t>3.</a:t>
                      </a:r>
                    </a:p>
                    <a:p>
                      <a:r>
                        <a:rPr lang="ru-RU" dirty="0" smtClean="0"/>
                        <a:t>4.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u="sng" dirty="0" smtClean="0"/>
                        <a:t>Внешняя деталь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Интерьер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Пейзаж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Предмет/вещь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Бытовая</a:t>
                      </a:r>
                      <a:r>
                        <a:rPr lang="ru-RU" baseline="0" dirty="0" smtClean="0"/>
                        <a:t> деталь(жилище, еда, привычки)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Портрет</a:t>
                      </a:r>
                    </a:p>
                    <a:p>
                      <a:pPr marL="0" indent="0">
                        <a:buNone/>
                      </a:pPr>
                      <a:r>
                        <a:rPr lang="ru-RU" u="sng" baseline="0" dirty="0" smtClean="0"/>
                        <a:t>Психологическая деталь</a:t>
                      </a:r>
                      <a:r>
                        <a:rPr lang="ru-RU" baseline="0" dirty="0" smtClean="0"/>
                        <a:t>:</a:t>
                      </a:r>
                    </a:p>
                    <a:p>
                      <a:pPr marL="0" indent="0">
                        <a:buNone/>
                      </a:pPr>
                      <a:r>
                        <a:rPr lang="ru-RU" baseline="0" dirty="0" smtClean="0"/>
                        <a:t>1. состояние внутреннего мира героя</a:t>
                      </a:r>
                    </a:p>
                    <a:p>
                      <a:pPr marL="0" indent="0">
                        <a:buNone/>
                      </a:pPr>
                      <a:r>
                        <a:rPr lang="ru-RU" baseline="0" dirty="0" smtClean="0"/>
                        <a:t>2. Движение мысли, помыслы, желания</a:t>
                      </a:r>
                    </a:p>
                    <a:p>
                      <a:pPr marL="0" indent="0">
                        <a:buNone/>
                      </a:pPr>
                      <a:r>
                        <a:rPr lang="ru-RU" baseline="0" dirty="0" smtClean="0"/>
                        <a:t>3. Страхи, фобии, мании</a:t>
                      </a:r>
                    </a:p>
                  </a:txBody>
                  <a:tcPr/>
                </a:tc>
              </a:tr>
              <a:tr h="36114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Аннотация</a:t>
                      </a:r>
                    </a:p>
                    <a:p>
                      <a:r>
                        <a:rPr lang="ru-RU" sz="1600" dirty="0" smtClean="0"/>
                        <a:t>(кратко!   о чём текст?)</a:t>
                      </a:r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«Письмо  маме»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r>
                        <a:rPr lang="ru-RU" sz="2400" dirty="0" smtClean="0"/>
                        <a:t>Краткий пересказ</a:t>
                      </a:r>
                    </a:p>
                    <a:p>
                      <a:pPr algn="l"/>
                      <a:r>
                        <a:rPr lang="ru-RU" sz="1600" dirty="0" smtClean="0"/>
                        <a:t>( что говорится </a:t>
                      </a:r>
                      <a:r>
                        <a:rPr lang="ru-RU" sz="1600" baseline="0" dirty="0" smtClean="0"/>
                        <a:t> в </a:t>
                      </a:r>
                      <a:r>
                        <a:rPr lang="ru-RU" sz="1600" dirty="0" smtClean="0"/>
                        <a:t>тексте?)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«Помоги другу перед уроком»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Пересказ</a:t>
                      </a:r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1800" dirty="0" smtClean="0"/>
                        <a:t>«Подготовься к</a:t>
                      </a:r>
                      <a:r>
                        <a:rPr lang="ru-RU" sz="1800" baseline="0" dirty="0" smtClean="0"/>
                        <a:t> уроку сам»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>
            <a:off x="1403648" y="558924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490752" y="585323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948264" y="530120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73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Приём «Редактор»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091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Составить текст сочинения  по образцу</a:t>
            </a:r>
          </a:p>
          <a:p>
            <a:r>
              <a:rPr lang="ru-RU" dirty="0"/>
              <a:t>Из элементов собрать </a:t>
            </a:r>
            <a:r>
              <a:rPr lang="ru-RU" dirty="0" smtClean="0"/>
              <a:t>текст сочинения, </a:t>
            </a:r>
            <a:r>
              <a:rPr lang="ru-RU" dirty="0"/>
              <a:t>соответствующий критериям ОГЭ, ЕГЭ</a:t>
            </a:r>
          </a:p>
          <a:p>
            <a:r>
              <a:rPr lang="ru-RU" dirty="0"/>
              <a:t>Самостоятельно добавить/изменить </a:t>
            </a:r>
            <a:r>
              <a:rPr lang="ru-RU" dirty="0" smtClean="0"/>
              <a:t>элементы сочинения</a:t>
            </a:r>
          </a:p>
          <a:p>
            <a:r>
              <a:rPr lang="ru-RU" dirty="0" smtClean="0"/>
              <a:t>Найти лишнее</a:t>
            </a:r>
            <a:endParaRPr lang="ru-RU" dirty="0"/>
          </a:p>
          <a:p>
            <a:r>
              <a:rPr lang="ru-RU" dirty="0"/>
              <a:t>Оценить с позиции эксперта чужую работу, а затем сравнить с баллами за работу настоящего эксперта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( Использовать  в работе Методические рекомендации ФИПИ)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611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Сюрприз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5013176"/>
            <a:ext cx="6264696" cy="1112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/>
              <a:t>Заговори, чтобы я тебя увидел</a:t>
            </a:r>
          </a:p>
          <a:p>
            <a:pPr marL="0" indent="0" algn="r">
              <a:buNone/>
            </a:pPr>
            <a:r>
              <a:rPr lang="ru-RU" sz="2800" dirty="0" smtClean="0"/>
              <a:t>Сократ</a:t>
            </a:r>
            <a:endParaRPr lang="ru-RU" sz="2800" dirty="0"/>
          </a:p>
        </p:txBody>
      </p:sp>
      <p:pic>
        <p:nvPicPr>
          <p:cNvPr id="2050" name="Picture 2" descr="https://panorama.pub/storage/da/f5/616ea039077e2069d3124849d84b/previews/1343-meta-image-16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96752"/>
            <a:ext cx="5580101" cy="3721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32267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281</Words>
  <Application>Microsoft Office PowerPoint</Application>
  <PresentationFormat>Экран (4:3)</PresentationFormat>
  <Paragraphs>78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Приёмы работы  с текстами ЕГЭ</vt:lpstr>
      <vt:lpstr>Презентация PowerPoint</vt:lpstr>
      <vt:lpstr>Презентация PowerPoint</vt:lpstr>
      <vt:lpstr>Презентация PowerPoint</vt:lpstr>
      <vt:lpstr>Приём «Диалог с текстом» </vt:lpstr>
      <vt:lpstr>Приём «Диалог с текстом» Вопросы к тексту</vt:lpstr>
      <vt:lpstr>Приём «Диалог с текстом»</vt:lpstr>
      <vt:lpstr>Приём «Редактор»</vt:lpstr>
      <vt:lpstr>Сюрприз</vt:lpstr>
      <vt:lpstr>Приём «Полная Ж»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текстом ЕГЭ</dc:title>
  <dc:creator>User</dc:creator>
  <cp:lastModifiedBy>User</cp:lastModifiedBy>
  <cp:revision>9</cp:revision>
  <cp:lastPrinted>2024-03-31T07:09:45Z</cp:lastPrinted>
  <dcterms:created xsi:type="dcterms:W3CDTF">2024-03-29T13:27:47Z</dcterms:created>
  <dcterms:modified xsi:type="dcterms:W3CDTF">2024-03-31T07:10:14Z</dcterms:modified>
</cp:coreProperties>
</file>