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661248"/>
            <a:ext cx="1008112" cy="986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1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87624" y="4674840"/>
            <a:ext cx="1008112" cy="986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60668" y="3688432"/>
            <a:ext cx="1008112" cy="986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175446" y="2691122"/>
            <a:ext cx="1008112" cy="986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4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183558" y="1704714"/>
            <a:ext cx="1008112" cy="986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5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4449" y="302397"/>
            <a:ext cx="1166329" cy="1402317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1033" y="2172701"/>
            <a:ext cx="963420" cy="1378644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23528" y="302397"/>
            <a:ext cx="155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.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55250" y="4920070"/>
            <a:ext cx="6681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2.Чувствовал себя на уроке </a:t>
            </a:r>
            <a:r>
              <a:rPr lang="ru-RU" sz="1600" dirty="0" err="1" smtClean="0"/>
              <a:t>уверенно,но</a:t>
            </a:r>
            <a:r>
              <a:rPr lang="ru-RU" sz="1600" dirty="0" smtClean="0"/>
              <a:t> не был </a:t>
            </a:r>
            <a:r>
              <a:rPr lang="ru-RU" sz="1600" dirty="0" err="1" smtClean="0"/>
              <a:t>активным.Работал</a:t>
            </a:r>
            <a:r>
              <a:rPr lang="ru-RU" sz="1600" dirty="0" smtClean="0"/>
              <a:t> в группе без желания. Узнал много </a:t>
            </a:r>
            <a:r>
              <a:rPr lang="ru-RU" sz="1600" dirty="0" err="1" smtClean="0"/>
              <a:t>нового,но</a:t>
            </a:r>
            <a:r>
              <a:rPr lang="ru-RU" sz="1600" dirty="0" smtClean="0"/>
              <a:t> не запомнил.</a:t>
            </a:r>
            <a:endParaRPr lang="ru-RU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1506949" y="5831926"/>
            <a:ext cx="6881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1.Многое на уроке было </a:t>
            </a:r>
            <a:r>
              <a:rPr lang="ru-RU" sz="1600" dirty="0" err="1" smtClean="0"/>
              <a:t>непонятным.Затруднялся</a:t>
            </a:r>
            <a:r>
              <a:rPr lang="ru-RU" sz="1600" dirty="0" smtClean="0"/>
              <a:t> работать в </a:t>
            </a:r>
            <a:r>
              <a:rPr lang="ru-RU" sz="1600" dirty="0" err="1" smtClean="0"/>
              <a:t>группе.Чувствовал</a:t>
            </a:r>
            <a:r>
              <a:rPr lang="ru-RU" sz="1600" dirty="0" smtClean="0"/>
              <a:t> себя </a:t>
            </a:r>
            <a:r>
              <a:rPr lang="ru-RU" sz="1600" dirty="0" err="1" smtClean="0"/>
              <a:t>неуверенно.Я</a:t>
            </a:r>
            <a:r>
              <a:rPr lang="ru-RU" sz="1600" dirty="0" smtClean="0"/>
              <a:t> недоволен своей </a:t>
            </a:r>
            <a:r>
              <a:rPr lang="ru-RU" sz="1600" dirty="0" err="1" smtClean="0"/>
              <a:t>работой.Мне</a:t>
            </a:r>
            <a:r>
              <a:rPr lang="ru-RU" sz="1600" dirty="0" smtClean="0"/>
              <a:t> нужна </a:t>
            </a:r>
            <a:r>
              <a:rPr lang="ru-RU" sz="1600" dirty="0" err="1" smtClean="0"/>
              <a:t>помошь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3114453" y="3789040"/>
            <a:ext cx="60295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3.Не испытывал на уроке </a:t>
            </a:r>
            <a:r>
              <a:rPr lang="ru-RU" sz="1600" dirty="0" err="1" smtClean="0"/>
              <a:t>трудностей.Узнал</a:t>
            </a:r>
            <a:r>
              <a:rPr lang="ru-RU" sz="1600" dirty="0" smtClean="0"/>
              <a:t> много нового и </a:t>
            </a:r>
            <a:r>
              <a:rPr lang="ru-RU" sz="1600" dirty="0" err="1" smtClean="0"/>
              <a:t>запомнил.Задания</a:t>
            </a:r>
            <a:r>
              <a:rPr lang="ru-RU" sz="1600" dirty="0" smtClean="0"/>
              <a:t> и вопросы мне кажутся </a:t>
            </a:r>
            <a:r>
              <a:rPr lang="ru-RU" sz="1600" dirty="0" err="1" smtClean="0"/>
              <a:t>несложными.Затруднялся</a:t>
            </a:r>
            <a:r>
              <a:rPr lang="ru-RU" sz="1600" dirty="0" smtClean="0"/>
              <a:t> только в двух-трех </a:t>
            </a:r>
            <a:r>
              <a:rPr lang="ru-RU" sz="1600" dirty="0" err="1" smtClean="0"/>
              <a:t>моментах.Работал</a:t>
            </a:r>
            <a:r>
              <a:rPr lang="ru-RU" sz="1600" dirty="0" smtClean="0"/>
              <a:t> неплохо, но могло быть и лучше.</a:t>
            </a:r>
            <a:endParaRPr lang="ru-RU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4183558" y="2691122"/>
            <a:ext cx="49604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4.Урок для меня был </a:t>
            </a:r>
            <a:r>
              <a:rPr lang="ru-RU" sz="1600" dirty="0" err="1" smtClean="0"/>
              <a:t>интересным.Работа</a:t>
            </a:r>
            <a:r>
              <a:rPr lang="ru-RU" sz="1600" dirty="0" smtClean="0"/>
              <a:t> в группе не вызвала </a:t>
            </a:r>
            <a:r>
              <a:rPr lang="ru-RU" sz="1600" dirty="0" err="1" smtClean="0"/>
              <a:t>проблем.Я</a:t>
            </a:r>
            <a:r>
              <a:rPr lang="ru-RU" sz="1600" dirty="0" smtClean="0"/>
              <a:t> старался быть </a:t>
            </a:r>
            <a:r>
              <a:rPr lang="ru-RU" sz="1600" dirty="0" err="1" smtClean="0"/>
              <a:t>активным.Мне</a:t>
            </a:r>
            <a:r>
              <a:rPr lang="ru-RU" sz="1600" dirty="0" smtClean="0"/>
              <a:t> хотелось высказать свое </a:t>
            </a:r>
            <a:r>
              <a:rPr lang="ru-RU" sz="1600" dirty="0" err="1" smtClean="0"/>
              <a:t>мнение.Я</a:t>
            </a:r>
            <a:r>
              <a:rPr lang="ru-RU" sz="1600" dirty="0" smtClean="0"/>
              <a:t> доволен своей работой.</a:t>
            </a:r>
            <a:endParaRPr lang="ru-RU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5298227" y="1268761"/>
            <a:ext cx="37382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5.На уроке я </a:t>
            </a:r>
            <a:r>
              <a:rPr lang="ru-RU" sz="1600" dirty="0" smtClean="0"/>
              <a:t>научился новому и смогу применить полученный опыт на других уроках.</a:t>
            </a:r>
            <a:r>
              <a:rPr lang="ru-RU" sz="1600" dirty="0"/>
              <a:t> </a:t>
            </a:r>
            <a:r>
              <a:rPr lang="ru-RU" sz="1600" dirty="0" smtClean="0"/>
              <a:t>Смогу научить другого, помочь </a:t>
            </a:r>
            <a:r>
              <a:rPr lang="ru-RU" sz="1600" dirty="0" err="1" smtClean="0"/>
              <a:t>товарищу.Общение</a:t>
            </a:r>
            <a:r>
              <a:rPr lang="ru-RU" sz="1600" dirty="0" smtClean="0"/>
              <a:t> в группе было </a:t>
            </a:r>
            <a:r>
              <a:rPr lang="ru-RU" sz="1600" dirty="0" err="1" smtClean="0"/>
              <a:t>полезным.Я</a:t>
            </a:r>
            <a:r>
              <a:rPr lang="ru-RU" sz="1600" dirty="0" smtClean="0"/>
              <a:t>  доволен  своей работой.</a:t>
            </a:r>
            <a:endParaRPr lang="ru-RU" sz="1600" dirty="0"/>
          </a:p>
          <a:p>
            <a:r>
              <a:rPr lang="ru-RU" sz="1600" dirty="0" smtClean="0"/>
              <a:t>   </a:t>
            </a:r>
            <a:endParaRPr lang="ru-RU" sz="1600" dirty="0"/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6" y="28666"/>
            <a:ext cx="1723618" cy="172361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691680" y="210064"/>
            <a:ext cx="2498056" cy="21544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Лестница успеха.</a:t>
            </a:r>
          </a:p>
          <a:p>
            <a:r>
              <a:rPr lang="ru-RU" sz="2000" b="1" i="1" dirty="0" smtClean="0">
                <a:solidFill>
                  <a:srgbClr val="FF0000"/>
                </a:solidFill>
              </a:rPr>
              <a:t>(Лист  самооценки).</a:t>
            </a:r>
          </a:p>
          <a:p>
            <a:endParaRPr lang="ru-RU" sz="2000" b="1" i="1" dirty="0" smtClean="0">
              <a:solidFill>
                <a:srgbClr val="FF0000"/>
              </a:solidFill>
            </a:endParaRPr>
          </a:p>
          <a:p>
            <a:r>
              <a:rPr lang="ru-RU" sz="1400" b="1" i="1" dirty="0">
                <a:solidFill>
                  <a:srgbClr val="C00000"/>
                </a:solidFill>
              </a:rPr>
              <a:t>Проанализируйте </a:t>
            </a:r>
          </a:p>
          <a:p>
            <a:r>
              <a:rPr lang="ru-RU" sz="1400" b="1" i="1" dirty="0">
                <a:solidFill>
                  <a:srgbClr val="C00000"/>
                </a:solidFill>
              </a:rPr>
              <a:t>свою работу на уроке и </a:t>
            </a:r>
          </a:p>
          <a:p>
            <a:r>
              <a:rPr lang="ru-RU" sz="1400" b="1" i="1" dirty="0">
                <a:solidFill>
                  <a:srgbClr val="C00000"/>
                </a:solidFill>
              </a:rPr>
              <a:t>поставьте себя </a:t>
            </a:r>
          </a:p>
          <a:p>
            <a:r>
              <a:rPr lang="ru-RU" sz="1400" b="1" i="1" dirty="0">
                <a:solidFill>
                  <a:srgbClr val="C00000"/>
                </a:solidFill>
              </a:rPr>
              <a:t>на одну </a:t>
            </a:r>
            <a:r>
              <a:rPr lang="ru-RU" sz="1400" b="1" i="1">
                <a:solidFill>
                  <a:srgbClr val="C00000"/>
                </a:solidFill>
              </a:rPr>
              <a:t>из </a:t>
            </a:r>
            <a:r>
              <a:rPr lang="ru-RU" sz="1400" b="1" i="1" smtClean="0">
                <a:solidFill>
                  <a:srgbClr val="C00000"/>
                </a:solidFill>
              </a:rPr>
              <a:t>ступеней.</a:t>
            </a:r>
            <a:endParaRPr lang="ru-RU" sz="1400" b="1" i="1" dirty="0">
              <a:solidFill>
                <a:srgbClr val="C00000"/>
              </a:solidFill>
            </a:endParaRP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4" name="Управляющая кнопка: справка 33">
            <a:hlinkClick r:id="" action="ppaction://noaction" highlightClick="1"/>
          </p:cNvPr>
          <p:cNvSpPr/>
          <p:nvPr/>
        </p:nvSpPr>
        <p:spPr>
          <a:xfrm>
            <a:off x="218969" y="2041496"/>
            <a:ext cx="1546472" cy="1891560"/>
          </a:xfrm>
          <a:prstGeom prst="actionButtonHelp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336" y="79000"/>
            <a:ext cx="1056399" cy="1264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14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661248"/>
            <a:ext cx="1008112" cy="986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1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87624" y="4674840"/>
            <a:ext cx="1008112" cy="986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60668" y="3688432"/>
            <a:ext cx="1008112" cy="986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175446" y="2691122"/>
            <a:ext cx="1008112" cy="986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4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183558" y="1704714"/>
            <a:ext cx="1008112" cy="9864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5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3528" y="302397"/>
            <a:ext cx="155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.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55250" y="4920070"/>
            <a:ext cx="6681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2.Чувствовал себя на уроке </a:t>
            </a:r>
            <a:r>
              <a:rPr lang="ru-RU" sz="1600" dirty="0" err="1" smtClean="0"/>
              <a:t>уверенно,но</a:t>
            </a:r>
            <a:r>
              <a:rPr lang="ru-RU" sz="1600" dirty="0" smtClean="0"/>
              <a:t> не был </a:t>
            </a:r>
            <a:r>
              <a:rPr lang="ru-RU" sz="1600" dirty="0" err="1" smtClean="0"/>
              <a:t>активным.Работал</a:t>
            </a:r>
            <a:r>
              <a:rPr lang="ru-RU" sz="1600" dirty="0" smtClean="0"/>
              <a:t> в группе без желания. Узнал много </a:t>
            </a:r>
            <a:r>
              <a:rPr lang="ru-RU" sz="1600" dirty="0" err="1" smtClean="0"/>
              <a:t>нового,но</a:t>
            </a:r>
            <a:r>
              <a:rPr lang="ru-RU" sz="1600" dirty="0" smtClean="0"/>
              <a:t> не запомнил.</a:t>
            </a:r>
            <a:endParaRPr lang="ru-RU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1506949" y="5831926"/>
            <a:ext cx="6881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1.Многое на уроке было </a:t>
            </a:r>
            <a:r>
              <a:rPr lang="ru-RU" sz="1600" dirty="0" err="1" smtClean="0"/>
              <a:t>непонятным.Затруднялся</a:t>
            </a:r>
            <a:r>
              <a:rPr lang="ru-RU" sz="1600" dirty="0" smtClean="0"/>
              <a:t> работать в </a:t>
            </a:r>
            <a:r>
              <a:rPr lang="ru-RU" sz="1600" dirty="0" err="1" smtClean="0"/>
              <a:t>группе.Чувствовал</a:t>
            </a:r>
            <a:r>
              <a:rPr lang="ru-RU" sz="1600" dirty="0" smtClean="0"/>
              <a:t> себя </a:t>
            </a:r>
            <a:r>
              <a:rPr lang="ru-RU" sz="1600" dirty="0" err="1" smtClean="0"/>
              <a:t>неуверенно.Я</a:t>
            </a:r>
            <a:r>
              <a:rPr lang="ru-RU" sz="1600" dirty="0" smtClean="0"/>
              <a:t> недоволен своей </a:t>
            </a:r>
            <a:r>
              <a:rPr lang="ru-RU" sz="1600" dirty="0" err="1" smtClean="0"/>
              <a:t>работой.Мне</a:t>
            </a:r>
            <a:r>
              <a:rPr lang="ru-RU" sz="1600" dirty="0" smtClean="0"/>
              <a:t> нужна </a:t>
            </a:r>
            <a:r>
              <a:rPr lang="ru-RU" sz="1600" dirty="0" err="1" smtClean="0"/>
              <a:t>помошь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3114453" y="3789040"/>
            <a:ext cx="60295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3.Не испытывал на уроке </a:t>
            </a:r>
            <a:r>
              <a:rPr lang="ru-RU" sz="1600" dirty="0" err="1" smtClean="0"/>
              <a:t>трудностей.Узнал</a:t>
            </a:r>
            <a:r>
              <a:rPr lang="ru-RU" sz="1600" dirty="0" smtClean="0"/>
              <a:t> много нового и </a:t>
            </a:r>
            <a:r>
              <a:rPr lang="ru-RU" sz="1600" dirty="0" err="1" smtClean="0"/>
              <a:t>запомнил.Задания</a:t>
            </a:r>
            <a:r>
              <a:rPr lang="ru-RU" sz="1600" dirty="0" smtClean="0"/>
              <a:t> и вопросы мне кажутся </a:t>
            </a:r>
            <a:r>
              <a:rPr lang="ru-RU" sz="1600" dirty="0" err="1" smtClean="0"/>
              <a:t>несложными.Затруднялся</a:t>
            </a:r>
            <a:r>
              <a:rPr lang="ru-RU" sz="1600" dirty="0" smtClean="0"/>
              <a:t> только в двух-трех </a:t>
            </a:r>
            <a:r>
              <a:rPr lang="ru-RU" sz="1600" dirty="0" err="1" smtClean="0"/>
              <a:t>моментах.Работал</a:t>
            </a:r>
            <a:r>
              <a:rPr lang="ru-RU" sz="1600" dirty="0" smtClean="0"/>
              <a:t> неплохо, но могло быть и лучше.</a:t>
            </a:r>
            <a:endParaRPr lang="ru-RU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4183558" y="2691122"/>
            <a:ext cx="496044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4.Урок для меня был </a:t>
            </a:r>
            <a:r>
              <a:rPr lang="ru-RU" sz="1600" dirty="0" err="1" smtClean="0"/>
              <a:t>интересным.Работа</a:t>
            </a:r>
            <a:r>
              <a:rPr lang="ru-RU" sz="1600" dirty="0" smtClean="0"/>
              <a:t> в группе не вызвала </a:t>
            </a:r>
            <a:r>
              <a:rPr lang="ru-RU" sz="1600" dirty="0" err="1" smtClean="0"/>
              <a:t>проблем.Я</a:t>
            </a:r>
            <a:r>
              <a:rPr lang="ru-RU" sz="1600" dirty="0" smtClean="0"/>
              <a:t> старался быть </a:t>
            </a:r>
            <a:r>
              <a:rPr lang="ru-RU" sz="1600" dirty="0" err="1" smtClean="0"/>
              <a:t>активным.Мне</a:t>
            </a:r>
            <a:r>
              <a:rPr lang="ru-RU" sz="1600" dirty="0" smtClean="0"/>
              <a:t> хотелось высказать свое </a:t>
            </a:r>
            <a:r>
              <a:rPr lang="ru-RU" sz="1600" dirty="0" err="1" smtClean="0"/>
              <a:t>мнение.Я</a:t>
            </a:r>
            <a:r>
              <a:rPr lang="ru-RU" sz="1600" dirty="0" smtClean="0"/>
              <a:t> доволен своей работой.</a:t>
            </a:r>
            <a:endParaRPr lang="ru-RU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5298227" y="1268761"/>
            <a:ext cx="37382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5. </a:t>
            </a:r>
            <a:r>
              <a:rPr lang="ru-RU" sz="1600" dirty="0" smtClean="0"/>
              <a:t>На </a:t>
            </a:r>
            <a:r>
              <a:rPr lang="ru-RU" sz="1600" dirty="0"/>
              <a:t>уроке я научился новому и смогу применить полученный опыт на других уроках. Смогу научить другого, помочь </a:t>
            </a:r>
            <a:r>
              <a:rPr lang="ru-RU" sz="1600" dirty="0" err="1"/>
              <a:t>товарищу.Общение</a:t>
            </a:r>
            <a:r>
              <a:rPr lang="ru-RU" sz="1600" dirty="0"/>
              <a:t> в группе было </a:t>
            </a:r>
            <a:r>
              <a:rPr lang="ru-RU" sz="1600" dirty="0" err="1"/>
              <a:t>полезным.Я</a:t>
            </a:r>
            <a:r>
              <a:rPr lang="ru-RU" sz="1600" dirty="0"/>
              <a:t>  доволен  своей работой.</a:t>
            </a:r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6" y="28666"/>
            <a:ext cx="1723618" cy="1723618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1691680" y="210064"/>
            <a:ext cx="2498056" cy="21544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Лестница успеха.</a:t>
            </a:r>
          </a:p>
          <a:p>
            <a:r>
              <a:rPr lang="ru-RU" sz="2000" b="1" i="1" dirty="0" smtClean="0">
                <a:solidFill>
                  <a:srgbClr val="FF0000"/>
                </a:solidFill>
              </a:rPr>
              <a:t>(Лист  самооценки).</a:t>
            </a:r>
          </a:p>
          <a:p>
            <a:endParaRPr lang="ru-RU" sz="2000" b="1" i="1" dirty="0" smtClean="0">
              <a:solidFill>
                <a:srgbClr val="FF0000"/>
              </a:solidFill>
            </a:endParaRPr>
          </a:p>
          <a:p>
            <a:r>
              <a:rPr lang="ru-RU" sz="1400" b="1" i="1" dirty="0">
                <a:solidFill>
                  <a:srgbClr val="C00000"/>
                </a:solidFill>
              </a:rPr>
              <a:t>Проанализируйте </a:t>
            </a:r>
          </a:p>
          <a:p>
            <a:r>
              <a:rPr lang="ru-RU" sz="1400" b="1" i="1" dirty="0">
                <a:solidFill>
                  <a:srgbClr val="C00000"/>
                </a:solidFill>
              </a:rPr>
              <a:t>свою работу на уроке и </a:t>
            </a:r>
          </a:p>
          <a:p>
            <a:r>
              <a:rPr lang="ru-RU" sz="1400" b="1" i="1" dirty="0">
                <a:solidFill>
                  <a:srgbClr val="C00000"/>
                </a:solidFill>
              </a:rPr>
              <a:t>поставьте себя </a:t>
            </a:r>
          </a:p>
          <a:p>
            <a:r>
              <a:rPr lang="ru-RU" sz="1400" b="1" i="1" dirty="0">
                <a:solidFill>
                  <a:srgbClr val="C00000"/>
                </a:solidFill>
              </a:rPr>
              <a:t>на одну </a:t>
            </a:r>
            <a:r>
              <a:rPr lang="ru-RU" sz="1400" b="1" i="1">
                <a:solidFill>
                  <a:srgbClr val="C00000"/>
                </a:solidFill>
              </a:rPr>
              <a:t>из </a:t>
            </a:r>
            <a:r>
              <a:rPr lang="ru-RU" sz="1400" b="1" i="1" smtClean="0">
                <a:solidFill>
                  <a:srgbClr val="C00000"/>
                </a:solidFill>
              </a:rPr>
              <a:t>ступеней.</a:t>
            </a:r>
            <a:endParaRPr lang="ru-RU" sz="1400" b="1" i="1" dirty="0">
              <a:solidFill>
                <a:srgbClr val="C00000"/>
              </a:solidFill>
            </a:endParaRP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4" name="Управляющая кнопка: справка 33">
            <a:hlinkClick r:id="" action="ppaction://noaction" highlightClick="1"/>
          </p:cNvPr>
          <p:cNvSpPr/>
          <p:nvPr/>
        </p:nvSpPr>
        <p:spPr>
          <a:xfrm>
            <a:off x="218969" y="2041496"/>
            <a:ext cx="1546472" cy="1891560"/>
          </a:xfrm>
          <a:prstGeom prst="actionButtonHelp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7440" y="28666"/>
            <a:ext cx="1051024" cy="125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46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278</Words>
  <Application>Microsoft Office PowerPoint</Application>
  <PresentationFormat>Экран (4:3)</PresentationFormat>
  <Paragraphs>40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Пользователь</cp:lastModifiedBy>
  <cp:revision>20</cp:revision>
  <dcterms:created xsi:type="dcterms:W3CDTF">2017-10-16T05:35:34Z</dcterms:created>
  <dcterms:modified xsi:type="dcterms:W3CDTF">2017-10-17T10:08:23Z</dcterms:modified>
</cp:coreProperties>
</file>