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90F81"/>
    <a:srgbClr val="660066"/>
    <a:srgbClr val="8A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00166" y="428605"/>
            <a:ext cx="70723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№33»</a:t>
            </a:r>
            <a:endParaRPr lang="ru-RU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2071678"/>
            <a:ext cx="671517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речи и высших психических функций через движение: интеграция методов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кинезиологии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работе учителя-логопеда и педагога-психолога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04966" y="5500702"/>
            <a:ext cx="6839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Налимова Ирина Александровна, педагог-психолог        </a:t>
            </a:r>
          </a:p>
          <a:p>
            <a:pPr algn="ctr">
              <a:defRPr/>
            </a:pP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Баязитова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Елена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Ильевна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учитель-логопед</a:t>
            </a:r>
          </a:p>
        </p:txBody>
      </p:sp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357166"/>
            <a:ext cx="7215238" cy="6196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	Интеграция </a:t>
            </a:r>
            <a:r>
              <a:rPr lang="ru-RU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методов </a:t>
            </a:r>
            <a:r>
              <a:rPr lang="ru-RU" sz="2800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кинезиологии</a:t>
            </a:r>
            <a:r>
              <a:rPr lang="ru-RU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педагога-психолога и учителя-логопеда, при организации совместной работы позволили достичь следующих результатов в коррекционно-развивающей работе:</a:t>
            </a:r>
          </a:p>
          <a:p>
            <a:pPr algn="just"/>
            <a:r>
              <a:rPr lang="ru-RU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у детей расширился кругозор и увеличился словарный запас;</a:t>
            </a:r>
          </a:p>
          <a:p>
            <a:pPr algn="just"/>
            <a:r>
              <a:rPr lang="ru-RU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дети с удовольствием и с интересом стали посещать </a:t>
            </a:r>
            <a:r>
              <a:rPr lang="ru-RU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занятия;</a:t>
            </a:r>
            <a:endParaRPr lang="ru-RU" sz="2800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повысилась концентрация внимания;</a:t>
            </a:r>
          </a:p>
          <a:p>
            <a:pPr algn="just"/>
            <a:r>
              <a:rPr lang="ru-RU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речь стала более четкой, понятной;</a:t>
            </a:r>
          </a:p>
          <a:p>
            <a:pPr algn="just"/>
            <a:r>
              <a:rPr lang="ru-RU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выровнялся эмоциональный фон;</a:t>
            </a:r>
          </a:p>
          <a:p>
            <a:pPr algn="just"/>
            <a:r>
              <a:rPr lang="ru-RU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дети стали лучше переключаться с одной деятельности на </a:t>
            </a:r>
            <a:r>
              <a:rPr lang="ru-RU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другую</a:t>
            </a:r>
            <a:endParaRPr lang="ru-RU" sz="28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654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785926"/>
            <a:ext cx="707236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Ольга\Downloads\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571744"/>
            <a:ext cx="3786214" cy="378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3654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928670"/>
            <a:ext cx="671517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Движение может заменить множество лекарств – но ни одно лекарство мира не заменит движения»</a:t>
            </a:r>
          </a:p>
          <a:p>
            <a:pPr algn="r"/>
            <a:r>
              <a:rPr lang="ru-RU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Авиценна</a:t>
            </a:r>
            <a:endParaRPr lang="ru-RU" sz="3200" b="1" i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льга\Desktop\7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00438"/>
            <a:ext cx="6857984" cy="3000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365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071546"/>
            <a:ext cx="707236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целью повышения эффективности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развивающей работы в условиях ДОУ и объединения усилий в данном направлении в нашем детском саду выстроилась модель сотрудничества учителя – логопеда и педагога – психолога через интеграцию методов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кинезиологии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65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85728"/>
            <a:ext cx="7072362" cy="3990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000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Кинезиология</a:t>
            </a:r>
            <a:r>
              <a:rPr lang="ru-RU" sz="3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– наука о развитии головного мозга через </a:t>
            </a:r>
            <a:r>
              <a:rPr lang="ru-RU" sz="3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движение</a:t>
            </a:r>
            <a:endParaRPr lang="ru-RU" sz="3000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	Интеграция методов </a:t>
            </a:r>
            <a:r>
              <a:rPr lang="ru-RU" sz="3000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кинезиологии</a:t>
            </a:r>
            <a:r>
              <a:rPr lang="ru-RU" sz="3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позволяет комплексно развивать речь и высшие психические функции (ВПФ) у дошкольников, учитывая взаимосвязь речевых и психологических </a:t>
            </a:r>
            <a:r>
              <a:rPr lang="ru-RU" sz="3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процессов</a:t>
            </a:r>
            <a:endParaRPr lang="ru-RU" sz="3000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Ольга\Desktop\cartoon-brain-child-vector-illustration_444196-7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643314"/>
            <a:ext cx="3429025" cy="2848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3654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428605"/>
            <a:ext cx="728667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игры и упражнения: </a:t>
            </a:r>
          </a:p>
          <a:p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синхронизируют работу полушарий;</a:t>
            </a:r>
          </a:p>
          <a:p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способствуют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улучшению восприятия речи собеседника; </a:t>
            </a:r>
          </a:p>
          <a:p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вызывают стойкий интерес у ребенка к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занятию; </a:t>
            </a:r>
            <a:endParaRPr lang="ru-RU" sz="27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активно концентрируют его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внимание; </a:t>
            </a:r>
            <a:endParaRPr lang="ru-RU" sz="27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развивают пространственные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представления,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чувства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ритма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Ольга\Desktop\50664e42bf24993066a7fc508fb5a2e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86182" y="4298093"/>
            <a:ext cx="5041906" cy="2248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83654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500042"/>
            <a:ext cx="7500990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Совместная работа специалистов позволяет:</a:t>
            </a:r>
          </a:p>
          <a:p>
            <a:r>
              <a:rPr lang="ru-RU" sz="3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создать комплексную систему работы с ребёнком, охватывающую разные аспекты его развития;</a:t>
            </a:r>
          </a:p>
          <a:p>
            <a:r>
              <a:rPr lang="ru-RU" sz="3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использовать общие </a:t>
            </a:r>
            <a:r>
              <a:rPr lang="ru-RU" sz="3000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3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упражнения, задания, игры, адаптированные под задачи каждого специалиста;</a:t>
            </a:r>
          </a:p>
          <a:p>
            <a:r>
              <a:rPr lang="ru-RU" sz="3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координировать действия;</a:t>
            </a:r>
          </a:p>
          <a:p>
            <a:r>
              <a:rPr lang="ru-RU" sz="3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отслеживать динамику развития ребёнка и корректировать план </a:t>
            </a:r>
            <a:r>
              <a:rPr lang="ru-RU" sz="3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sz="3000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654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85728"/>
            <a:ext cx="7072362" cy="5221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эффективности:</a:t>
            </a:r>
          </a:p>
          <a:p>
            <a:pPr algn="just"/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Систематичность 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 упражнения проводятся регулярно, без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пропусков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 algn="just"/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Доброжелательная обстановка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— занятия проходят в эмоционально комфортной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среде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Чёткое выполнение движений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— от детей требуется точное выполнение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приёмов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Постепенное усложнение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— от занятия к занятию увеличивается время и сложность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упражнений</a:t>
            </a:r>
            <a:endParaRPr lang="ru-RU" sz="27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— в зависимости от возраста и целей</a:t>
            </a:r>
            <a:endParaRPr lang="ru-RU" sz="2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Ольга\Downloads\handshake-two-people_854353-59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3437" y="4857760"/>
            <a:ext cx="3025895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3654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428604"/>
            <a:ext cx="721523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Используемые формы интеграции:</a:t>
            </a:r>
          </a:p>
          <a:p>
            <a:pPr algn="just"/>
            <a:r>
              <a:rPr lang="ru-RU" sz="3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-Совместное </a:t>
            </a:r>
            <a:r>
              <a:rPr lang="ru-RU" sz="3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планирование занятий; </a:t>
            </a:r>
          </a:p>
          <a:p>
            <a:pPr algn="just"/>
            <a:r>
              <a:rPr lang="ru-RU" sz="3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-Использование </a:t>
            </a:r>
            <a:r>
              <a:rPr lang="ru-RU" sz="3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общих </a:t>
            </a:r>
            <a:r>
              <a:rPr lang="ru-RU" sz="3000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кинезиологических</a:t>
            </a:r>
            <a:r>
              <a:rPr lang="ru-RU" sz="3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упражнений</a:t>
            </a:r>
            <a:r>
              <a:rPr lang="ru-RU" sz="3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000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000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3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сказки</a:t>
            </a:r>
            <a:endParaRPr lang="ru-RU" sz="3000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Ольга\Desktop\1682551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143248"/>
            <a:ext cx="4419600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3654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428604"/>
            <a:ext cx="721523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Интегрированное занятие включает следующие компоненты:</a:t>
            </a:r>
          </a:p>
          <a:p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Артикуляционные упражнения</a:t>
            </a:r>
          </a:p>
          <a:p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методике </a:t>
            </a:r>
            <a:r>
              <a:rPr lang="ru-RU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endParaRPr lang="ru-RU" sz="3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Игры и упражнения с </a:t>
            </a:r>
            <a:r>
              <a:rPr lang="ru-RU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клавесами</a:t>
            </a:r>
            <a:endParaRPr lang="ru-RU" sz="3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Упражнения с </a:t>
            </a:r>
            <a:r>
              <a:rPr lang="ru-RU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кинезиологическими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мячами</a:t>
            </a:r>
          </a:p>
          <a:p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Нейропсихологические упражнения</a:t>
            </a:r>
          </a:p>
          <a:p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Количество занятий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-7 (октябрь – апрель)</a:t>
            </a:r>
          </a:p>
          <a:p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25-30 минут</a:t>
            </a:r>
          </a:p>
          <a:p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занятий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соответствует тематическому календарному плану ДОУ</a:t>
            </a:r>
            <a:endParaRPr lang="ru-RU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65420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8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160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Calibri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Ольга</cp:lastModifiedBy>
  <cp:revision>92</cp:revision>
  <dcterms:created xsi:type="dcterms:W3CDTF">2014-07-06T18:18:01Z</dcterms:created>
  <dcterms:modified xsi:type="dcterms:W3CDTF">2026-04-22T09:07:55Z</dcterms:modified>
</cp:coreProperties>
</file>