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7" r:id="rId8"/>
    <p:sldId id="269" r:id="rId9"/>
    <p:sldId id="274" r:id="rId10"/>
    <p:sldId id="275" r:id="rId11"/>
    <p:sldId id="277" r:id="rId12"/>
    <p:sldId id="283" r:id="rId13"/>
    <p:sldId id="284" r:id="rId14"/>
    <p:sldId id="286" r:id="rId15"/>
    <p:sldId id="28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FF97E-406D-4B7B-A9A8-3FDB92FADF17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E0D0C-B7AB-4ADD-B39F-E31586E37BE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Подведем итоги, обсудим кое-что…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Задачи:</a:t>
            </a:r>
          </a:p>
          <a:p>
            <a:r>
              <a:rPr lang="ru-RU" dirty="0" smtClean="0"/>
              <a:t>свободно </a:t>
            </a:r>
            <a:r>
              <a:rPr lang="ru-RU" dirty="0"/>
              <a:t>высказываться, отвечать на вопросы, защищать свое </a:t>
            </a:r>
            <a:r>
              <a:rPr lang="ru-RU" dirty="0" smtClean="0"/>
              <a:t>мнение, лучше </a:t>
            </a:r>
            <a:r>
              <a:rPr lang="ru-RU" dirty="0"/>
              <a:t>понять мир, свой </a:t>
            </a:r>
            <a:r>
              <a:rPr lang="ru-RU" dirty="0" smtClean="0"/>
              <a:t>коллектив</a:t>
            </a:r>
            <a:r>
              <a:rPr lang="ru-RU" dirty="0"/>
              <a:t>,</a:t>
            </a:r>
            <a:r>
              <a:rPr lang="ru-RU" dirty="0" smtClean="0"/>
              <a:t> уважать </a:t>
            </a:r>
            <a:r>
              <a:rPr lang="ru-RU" dirty="0"/>
              <a:t>мнение других.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b="1" dirty="0"/>
              <a:t>два этапа: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первый - ответы на вопросы;</a:t>
            </a:r>
            <a:br>
              <a:rPr lang="ru-RU" dirty="0"/>
            </a:br>
            <a:r>
              <a:rPr lang="ru-RU" dirty="0"/>
              <a:t>- второй - анализ происходящего.</a:t>
            </a:r>
            <a:br>
              <a:rPr lang="ru-RU" dirty="0"/>
            </a:br>
            <a:r>
              <a:rPr lang="ru-RU" b="1" dirty="0" smtClean="0"/>
              <a:t>Подготовка: </a:t>
            </a:r>
            <a:r>
              <a:rPr lang="ru-RU" dirty="0"/>
              <a:t>Для </a:t>
            </a:r>
            <a:r>
              <a:rPr lang="ru-RU" dirty="0" smtClean="0"/>
              <a:t>ответов три варианта: "ДА</a:t>
            </a:r>
            <a:r>
              <a:rPr lang="ru-RU" dirty="0"/>
              <a:t>", "МОЖЕТ БЫТЬ", "НЕТ*. </a:t>
            </a:r>
            <a:r>
              <a:rPr lang="ru-RU" dirty="0" smtClean="0"/>
              <a:t>После </a:t>
            </a:r>
            <a:r>
              <a:rPr lang="ru-RU" dirty="0"/>
              <a:t>заданного вопроса все </a:t>
            </a:r>
            <a:r>
              <a:rPr lang="ru-RU" dirty="0" smtClean="0"/>
              <a:t>участники поднимаются и идут  в угол, которому соответствует ответ. </a:t>
            </a:r>
            <a:r>
              <a:rPr lang="ru-RU" dirty="0"/>
              <a:t>переходят под тот плакат, который соответствует их ответу. </a:t>
            </a:r>
            <a:r>
              <a:rPr lang="ru-RU" dirty="0" smtClean="0"/>
              <a:t>Желающий </a:t>
            </a:r>
            <a:r>
              <a:rPr lang="ru-RU" dirty="0"/>
              <a:t>поднимет </a:t>
            </a:r>
            <a:r>
              <a:rPr lang="ru-RU" dirty="0" smtClean="0"/>
              <a:t>руку для ответа вслух. Нет желающих ведущий </a:t>
            </a:r>
            <a:r>
              <a:rPr lang="ru-RU" dirty="0"/>
              <a:t>кидает </a:t>
            </a:r>
            <a:r>
              <a:rPr lang="ru-RU" dirty="0" smtClean="0"/>
              <a:t> фрукт. </a:t>
            </a:r>
            <a:r>
              <a:rPr lang="ru-RU" dirty="0"/>
              <a:t>Тот у кого в руках </a:t>
            </a:r>
            <a:r>
              <a:rPr lang="ru-RU" dirty="0" smtClean="0"/>
              <a:t>фрукт </a:t>
            </a:r>
            <a:r>
              <a:rPr lang="ru-RU" dirty="0"/>
              <a:t>право на ответ.</a:t>
            </a:r>
            <a:br>
              <a:rPr lang="ru-RU" dirty="0"/>
            </a:br>
            <a:r>
              <a:rPr lang="ru-RU" b="1" dirty="0"/>
              <a:t>Запрет: </a:t>
            </a:r>
            <a:r>
              <a:rPr lang="ru-RU" dirty="0"/>
              <a:t>участники упражнения не имеют права на кого-либо нападать, критиковать, спорить. Они высказывают только свое мнение.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Есть ли у тебя три заветных желания?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Было </a:t>
            </a:r>
            <a:r>
              <a:rPr lang="ru-RU" dirty="0" smtClean="0"/>
              <a:t>ли </a:t>
            </a:r>
            <a:r>
              <a:rPr lang="ru-RU" dirty="0"/>
              <a:t>тебе </a:t>
            </a:r>
            <a:r>
              <a:rPr lang="ru-RU" dirty="0" smtClean="0"/>
              <a:t>интересно работать </a:t>
            </a:r>
            <a:r>
              <a:rPr lang="ru-RU" dirty="0" smtClean="0"/>
              <a:t>?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Ты хорошо выполнял свои обязанности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6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ли ты умеешь как учитель?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0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Вопросы к анализу:</a:t>
            </a:r>
            <a:br>
              <a:rPr lang="ru-RU" dirty="0"/>
            </a:br>
            <a:r>
              <a:rPr lang="ru-RU" dirty="0"/>
              <a:t>1. Было ил тебе интересно, если да, то почему?</a:t>
            </a:r>
            <a:br>
              <a:rPr lang="ru-RU" dirty="0"/>
            </a:br>
            <a:r>
              <a:rPr lang="ru-RU" dirty="0"/>
              <a:t>2. Как ты думаешь какую цель преследовали заданные</a:t>
            </a:r>
            <a:br>
              <a:rPr lang="ru-RU" dirty="0"/>
            </a:br>
            <a:r>
              <a:rPr lang="ru-RU" dirty="0"/>
              <a:t>вопросы?</a:t>
            </a:r>
            <a:br>
              <a:rPr lang="ru-RU" dirty="0"/>
            </a:br>
            <a:r>
              <a:rPr lang="ru-RU" dirty="0"/>
              <a:t>3. Были ли вопросы над, которыми ты раньше не задумывался?</a:t>
            </a:r>
            <a:br>
              <a:rPr lang="ru-RU" dirty="0"/>
            </a:br>
            <a:r>
              <a:rPr lang="ru-RU" dirty="0"/>
              <a:t>4. Были ли вопросы над которыми тебе хотелось бы подумать или поговорить подольше?</a:t>
            </a:r>
            <a:br>
              <a:rPr lang="ru-RU" dirty="0"/>
            </a:br>
            <a:r>
              <a:rPr lang="ru-RU" dirty="0"/>
              <a:t>5. Что чувствовали к тем, кто давал ответ противоположный вашему?</a:t>
            </a:r>
            <a:br>
              <a:rPr lang="ru-RU" dirty="0"/>
            </a:br>
            <a:r>
              <a:rPr lang="ru-RU" dirty="0"/>
              <a:t>6. Менялось </a:t>
            </a:r>
            <a:r>
              <a:rPr lang="ru-RU" dirty="0" smtClean="0"/>
              <a:t>ли </a:t>
            </a:r>
            <a:r>
              <a:rPr lang="ru-RU" dirty="0"/>
              <a:t>при этом Ваше мнение?</a:t>
            </a:r>
            <a:br>
              <a:rPr lang="ru-RU" dirty="0"/>
            </a:br>
            <a:r>
              <a:rPr lang="ru-RU" dirty="0"/>
              <a:t>7. Помогли ли эти вопросы узнать друг друга больше?</a:t>
            </a:r>
            <a:br>
              <a:rPr lang="ru-RU" dirty="0"/>
            </a:br>
            <a:r>
              <a:rPr lang="ru-RU" dirty="0"/>
              <a:t>8. Открыли ли Бы что-нибудь новое для себя и в себе?</a:t>
            </a:r>
          </a:p>
        </p:txBody>
      </p:sp>
    </p:spTree>
    <p:extLst>
      <p:ext uri="{BB962C8B-B14F-4D97-AF65-F5344CB8AC3E}">
        <p14:creationId xmlns:p14="http://schemas.microsoft.com/office/powerpoint/2010/main" val="426672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Спасибо!!!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Счастливого нового учебного года!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Хотел бы ты изменить свой возраст?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Считаете ли вы, что мужчина и женщина </a:t>
            </a:r>
            <a:r>
              <a:rPr lang="ru-RU" dirty="0" smtClean="0"/>
              <a:t>в </a:t>
            </a:r>
            <a:r>
              <a:rPr lang="ru-RU" dirty="0" smtClean="0"/>
              <a:t>школе </a:t>
            </a:r>
            <a:r>
              <a:rPr lang="ru-RU" dirty="0"/>
              <a:t>имеют равные </a:t>
            </a:r>
            <a:r>
              <a:rPr lang="ru-RU" dirty="0" smtClean="0"/>
              <a:t>права</a:t>
            </a:r>
            <a:r>
              <a:rPr lang="ru-RU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Обманываете ли вы своих </a:t>
            </a:r>
            <a:r>
              <a:rPr lang="ru-RU" dirty="0" smtClean="0"/>
              <a:t>коллег?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Верите ли </a:t>
            </a:r>
            <a:r>
              <a:rPr lang="ru-RU" dirty="0" smtClean="0"/>
              <a:t>вы, что качество образования </a:t>
            </a:r>
            <a:r>
              <a:rPr lang="ru-RU" dirty="0" smtClean="0"/>
              <a:t>в вашей </a:t>
            </a:r>
            <a:r>
              <a:rPr lang="ru-RU" dirty="0" smtClean="0"/>
              <a:t>школе за </a:t>
            </a:r>
            <a:r>
              <a:rPr lang="ru-RU" dirty="0" smtClean="0"/>
              <a:t>2023-2024 </a:t>
            </a:r>
            <a:r>
              <a:rPr lang="ru-RU" dirty="0" smtClean="0"/>
              <a:t>учебный год стало лучше?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Смогли бы вы прожить </a:t>
            </a:r>
            <a:r>
              <a:rPr lang="ru-RU" dirty="0" smtClean="0"/>
              <a:t>без </a:t>
            </a:r>
            <a:r>
              <a:rPr lang="ru-RU" dirty="0" smtClean="0"/>
              <a:t>круглого стола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Согласны ли вы с пословицей: "Один в поле не воин"?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люблю посещать </a:t>
            </a:r>
            <a:r>
              <a:rPr lang="ru-RU" dirty="0" smtClean="0"/>
              <a:t>педсоветы, совещания, </a:t>
            </a:r>
            <a:r>
              <a:rPr lang="ru-RU" dirty="0"/>
              <a:t>так как считаю, что все они</a:t>
            </a:r>
            <a:br>
              <a:rPr lang="ru-RU" dirty="0"/>
            </a:br>
            <a:r>
              <a:rPr lang="ru-RU" dirty="0"/>
              <a:t>одинаковы.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</a:t>
            </a:r>
            <a:r>
              <a:rPr lang="ru-RU" dirty="0" smtClean="0"/>
              <a:t>юбишь </a:t>
            </a:r>
            <a:r>
              <a:rPr lang="ru-RU" dirty="0"/>
              <a:t>ли ты часто </a:t>
            </a:r>
            <a:r>
              <a:rPr lang="ru-RU" dirty="0" smtClean="0"/>
              <a:t>менять методику своего преподавания</a:t>
            </a:r>
            <a:r>
              <a:rPr lang="ru-RU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156</Words>
  <Application>Microsoft Office PowerPoint</Application>
  <PresentationFormat>Экран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Подведем итоги, обсудим кое-что…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Спасибо!!!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Первая четверть закончена</dc:title>
  <dc:creator>user</dc:creator>
  <cp:lastModifiedBy>Учитель</cp:lastModifiedBy>
  <cp:revision>12</cp:revision>
  <dcterms:created xsi:type="dcterms:W3CDTF">2013-10-31T15:01:31Z</dcterms:created>
  <dcterms:modified xsi:type="dcterms:W3CDTF">2024-10-28T05:07:30Z</dcterms:modified>
</cp:coreProperties>
</file>