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72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132" autoAdjust="0"/>
    <p:restoredTop sz="94660"/>
  </p:normalViewPr>
  <p:slideViewPr>
    <p:cSldViewPr snapToGrid="0">
      <p:cViewPr varScale="1">
        <p:scale>
          <a:sx n="73" d="100"/>
          <a:sy n="73" d="100"/>
        </p:scale>
        <p:origin x="9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47DC-3EAF-43CE-A59A-D483B5D99031}" type="datetimeFigureOut">
              <a:rPr lang="ru-RU" smtClean="0"/>
              <a:t>вс 27.10.24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F8A71ED-5120-4929-9E34-AADDE98A8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088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47DC-3EAF-43CE-A59A-D483B5D99031}" type="datetimeFigureOut">
              <a:rPr lang="ru-RU" smtClean="0"/>
              <a:t>вс 27.10.24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8A71ED-5120-4929-9E34-AADDE98A8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19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47DC-3EAF-43CE-A59A-D483B5D99031}" type="datetimeFigureOut">
              <a:rPr lang="ru-RU" smtClean="0"/>
              <a:t>вс 27.10.24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8A71ED-5120-4929-9E34-AADDE98A873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1489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47DC-3EAF-43CE-A59A-D483B5D99031}" type="datetimeFigureOut">
              <a:rPr lang="ru-RU" smtClean="0"/>
              <a:t>вс 27.10.24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8A71ED-5120-4929-9E34-AADDE98A8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592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47DC-3EAF-43CE-A59A-D483B5D99031}" type="datetimeFigureOut">
              <a:rPr lang="ru-RU" smtClean="0"/>
              <a:t>вс 27.10.24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8A71ED-5120-4929-9E34-AADDE98A873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1441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47DC-3EAF-43CE-A59A-D483B5D99031}" type="datetimeFigureOut">
              <a:rPr lang="ru-RU" smtClean="0"/>
              <a:t>вс 27.10.24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8A71ED-5120-4929-9E34-AADDE98A8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449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47DC-3EAF-43CE-A59A-D483B5D99031}" type="datetimeFigureOut">
              <a:rPr lang="ru-RU" smtClean="0"/>
              <a:t>вс 27.10.24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71ED-5120-4929-9E34-AADDE98A8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673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47DC-3EAF-43CE-A59A-D483B5D99031}" type="datetimeFigureOut">
              <a:rPr lang="ru-RU" smtClean="0"/>
              <a:t>вс 27.10.24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71ED-5120-4929-9E34-AADDE98A8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659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47DC-3EAF-43CE-A59A-D483B5D99031}" type="datetimeFigureOut">
              <a:rPr lang="ru-RU" smtClean="0"/>
              <a:t>вс 27.10.24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71ED-5120-4929-9E34-AADDE98A8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941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47DC-3EAF-43CE-A59A-D483B5D99031}" type="datetimeFigureOut">
              <a:rPr lang="ru-RU" smtClean="0"/>
              <a:t>вс 27.10.24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8A71ED-5120-4929-9E34-AADDE98A8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316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47DC-3EAF-43CE-A59A-D483B5D99031}" type="datetimeFigureOut">
              <a:rPr lang="ru-RU" smtClean="0"/>
              <a:t>вс 27.10.24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F8A71ED-5120-4929-9E34-AADDE98A8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302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47DC-3EAF-43CE-A59A-D483B5D99031}" type="datetimeFigureOut">
              <a:rPr lang="ru-RU" smtClean="0"/>
              <a:t>вс 27.10.24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F8A71ED-5120-4929-9E34-AADDE98A8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1699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47DC-3EAF-43CE-A59A-D483B5D99031}" type="datetimeFigureOut">
              <a:rPr lang="ru-RU" smtClean="0"/>
              <a:t>вс 27.10.24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71ED-5120-4929-9E34-AADDE98A8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206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47DC-3EAF-43CE-A59A-D483B5D99031}" type="datetimeFigureOut">
              <a:rPr lang="ru-RU" smtClean="0"/>
              <a:t>вс 27.10.24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71ED-5120-4929-9E34-AADDE98A8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67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47DC-3EAF-43CE-A59A-D483B5D99031}" type="datetimeFigureOut">
              <a:rPr lang="ru-RU" smtClean="0"/>
              <a:t>вс 27.10.24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71ED-5120-4929-9E34-AADDE98A8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503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47DC-3EAF-43CE-A59A-D483B5D99031}" type="datetimeFigureOut">
              <a:rPr lang="ru-RU" smtClean="0"/>
              <a:t>вс 27.10.24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8A71ED-5120-4929-9E34-AADDE98A8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521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647DC-3EAF-43CE-A59A-D483B5D99031}" type="datetimeFigureOut">
              <a:rPr lang="ru-RU" smtClean="0"/>
              <a:t>вс 27.10.24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F8A71ED-5120-4929-9E34-AADDE98A8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925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/>
              <a:t>Галерея </a:t>
            </a:r>
            <a:r>
              <a:rPr lang="ru-RU" sz="4000" b="1" dirty="0"/>
              <a:t>методического опыта. Круглый </a:t>
            </a:r>
            <a:r>
              <a:rPr lang="ru-RU" sz="4000" b="1" dirty="0" smtClean="0"/>
              <a:t>стол «</a:t>
            </a:r>
            <a:r>
              <a:rPr lang="ru-RU" sz="4000" dirty="0" smtClean="0"/>
              <a:t>Взаимодействие </a:t>
            </a:r>
            <a:r>
              <a:rPr lang="ru-RU" sz="4000" dirty="0"/>
              <a:t>педагогов </a:t>
            </a:r>
            <a:r>
              <a:rPr lang="ru-RU" sz="4000" dirty="0" err="1"/>
              <a:t>методобъединений</a:t>
            </a:r>
            <a:r>
              <a:rPr lang="ru-RU" sz="4000" dirty="0"/>
              <a:t> муниципальных образовательных организаций АГО в решении актуальных задач на 2024-2025 учебный год»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ММО учителей русского языка и литературы , учитель МАОУ «Лицей №21», Голубцов И.В.</a:t>
            </a:r>
          </a:p>
        </p:txBody>
      </p:sp>
    </p:spTree>
    <p:extLst>
      <p:ext uri="{BB962C8B-B14F-4D97-AF65-F5344CB8AC3E}">
        <p14:creationId xmlns:p14="http://schemas.microsoft.com/office/powerpoint/2010/main" val="11663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err="1"/>
              <a:t>Голубцова</a:t>
            </a:r>
            <a:r>
              <a:rPr lang="ru-RU" sz="2800" b="1" dirty="0"/>
              <a:t> Екатерина Александровна,</a:t>
            </a:r>
            <a:r>
              <a:rPr lang="ru-RU" sz="2800" dirty="0"/>
              <a:t> учитель русского языка и литературы МАОУ «СОШ №1» Артемовский,  ВКК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dirty="0"/>
              <a:t>Особенности подготовки к ЕГЭ по русскому языку. </a:t>
            </a:r>
          </a:p>
        </p:txBody>
      </p:sp>
    </p:spTree>
    <p:extLst>
      <p:ext uri="{BB962C8B-B14F-4D97-AF65-F5344CB8AC3E}">
        <p14:creationId xmlns:p14="http://schemas.microsoft.com/office/powerpoint/2010/main" val="158420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i="1" dirty="0"/>
              <a:t>В душе каждого ребенка есть невидимые струны. 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b="1" i="1" dirty="0"/>
              <a:t> Если их тронуть умелой рукой, они красиво зазвучат.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b="1" i="1" dirty="0"/>
              <a:t> В.А. Сухомлинский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Нетиповая образовательная организация «Фонд поддержки талантливых детей и молодежи «Золотое сечение»</a:t>
            </a:r>
          </a:p>
        </p:txBody>
      </p:sp>
    </p:spTree>
    <p:extLst>
      <p:ext uri="{BB962C8B-B14F-4D97-AF65-F5344CB8AC3E}">
        <p14:creationId xmlns:p14="http://schemas.microsoft.com/office/powerpoint/2010/main" val="361152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err="1"/>
              <a:t>Олькова</a:t>
            </a:r>
            <a:r>
              <a:rPr lang="ru-RU" sz="2800" b="1" dirty="0"/>
              <a:t> Елена Владимировна,</a:t>
            </a:r>
            <a:r>
              <a:rPr lang="ru-RU" sz="2800" dirty="0"/>
              <a:t> учитель русского языка и литературы МБОУ «СОШ №9» поселок </a:t>
            </a:r>
            <a:r>
              <a:rPr lang="ru-RU" sz="2800" dirty="0" err="1"/>
              <a:t>Буланаш</a:t>
            </a:r>
            <a:r>
              <a:rPr lang="ru-RU" sz="2800" dirty="0"/>
              <a:t> ВКК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/>
              <a:t>Актуальные вопросы организации и проведения Всероссийской олимпиады школьников</a:t>
            </a:r>
          </a:p>
        </p:txBody>
      </p:sp>
    </p:spTree>
    <p:extLst>
      <p:ext uri="{BB962C8B-B14F-4D97-AF65-F5344CB8AC3E}">
        <p14:creationId xmlns:p14="http://schemas.microsoft.com/office/powerpoint/2010/main" val="24479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Picture backgroun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154" y="300446"/>
            <a:ext cx="10433458" cy="6113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929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err="1"/>
              <a:t>Свинобоева</a:t>
            </a:r>
            <a:r>
              <a:rPr lang="ru-RU" sz="2800" b="1" dirty="0"/>
              <a:t> Лариса Алексеевна,</a:t>
            </a:r>
            <a:r>
              <a:rPr lang="ru-RU" sz="2800" dirty="0"/>
              <a:t> учитель русского языка и литературы МБОУ «СОШ №7» село </a:t>
            </a:r>
            <a:r>
              <a:rPr lang="ru-RU" sz="2800" dirty="0" err="1"/>
              <a:t>Мироново</a:t>
            </a:r>
            <a:r>
              <a:rPr lang="ru-RU" sz="2800" dirty="0"/>
              <a:t> ВКК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400" dirty="0"/>
              <a:t>Всероссийский конкурс «Лучший учитель родного языка и родной литературы» - поддержка языкового и культурного многообразия России.</a:t>
            </a:r>
          </a:p>
        </p:txBody>
      </p:sp>
    </p:spTree>
    <p:extLst>
      <p:ext uri="{BB962C8B-B14F-4D97-AF65-F5344CB8AC3E}">
        <p14:creationId xmlns:p14="http://schemas.microsoft.com/office/powerpoint/2010/main" val="204752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Уважаемые коллеги! Спасибо за работу!</a:t>
            </a:r>
            <a:endParaRPr lang="ru-RU" dirty="0"/>
          </a:p>
        </p:txBody>
      </p:sp>
      <p:pic>
        <p:nvPicPr>
          <p:cNvPr id="2050" name="Picture 2" descr="Picture backgroun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925" y="1905001"/>
            <a:ext cx="8327624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627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бы ни была богата натура человека, чтобы стать совершенной, ей необходимо использовать опыт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других.</a:t>
            </a:r>
          </a:p>
          <a:p>
            <a:pPr marL="0" indent="0">
              <a:buNone/>
            </a:pP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М.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Нуайме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56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2432457" y="762000"/>
            <a:ext cx="8915400" cy="3777622"/>
          </a:xfrm>
        </p:spPr>
        <p:txBody>
          <a:bodyPr/>
          <a:lstStyle/>
          <a:p>
            <a:r>
              <a:rPr lang="ru-RU" dirty="0"/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едагогический опыт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означает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такую педагогическую практику, которая творчески использует все лучшее из теории, вносит новизну и прокладывает дорогу неизвестному, позволяющему совершенствовать качество и результаты образовательно-воспитательной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Обобщение педагогического опыта -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одна из форм самореализации и самовыражения учителя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79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Зачем обобщать опыт?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повышения эффективности своей работы за счет  отбрасывания ненужного и добавления полезного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саморазвития и самоутверждения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личного успеха в профессиональных конкурсах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успешной сдачи квалифицированного экзамена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97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Уровни представления и обобщения педагогического опыта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Школьный уровень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Районный уровень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уровень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Всероссийский уровень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уровень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05349" y="2508069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ш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322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и 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Смышляева</a:t>
            </a:r>
            <a:r>
              <a:rPr lang="ru-RU" b="1" dirty="0"/>
              <a:t> Александра Валерьевна</a:t>
            </a:r>
            <a:r>
              <a:rPr lang="ru-RU" dirty="0"/>
              <a:t>, заведующий Отделом координации деятельности образовательных </a:t>
            </a:r>
            <a:r>
              <a:rPr lang="ru-RU" dirty="0" smtClean="0"/>
              <a:t>организаций Управления </a:t>
            </a:r>
            <a:r>
              <a:rPr lang="ru-RU" dirty="0"/>
              <a:t>образования Артемовского городского округа</a:t>
            </a:r>
          </a:p>
          <a:p>
            <a:pPr lvl="0"/>
            <a:r>
              <a:rPr lang="ru-RU" dirty="0"/>
              <a:t>Об использовании ЦОК ФГИС «Моя школа» учителями- предметниками</a:t>
            </a:r>
          </a:p>
          <a:p>
            <a:pPr lvl="0"/>
            <a:r>
              <a:rPr lang="ru-RU" dirty="0"/>
              <a:t>О реализации методических рекомендаций  </a:t>
            </a:r>
            <a:r>
              <a:rPr lang="ru-RU" dirty="0" err="1"/>
              <a:t>Минпросвещения</a:t>
            </a:r>
            <a:r>
              <a:rPr lang="ru-RU" dirty="0"/>
              <a:t> на 2024-2025 </a:t>
            </a:r>
            <a:r>
              <a:rPr lang="ru-RU" dirty="0" err="1"/>
              <a:t>уч.год</a:t>
            </a:r>
            <a:endParaRPr lang="ru-RU" dirty="0"/>
          </a:p>
          <a:p>
            <a:pPr lvl="0"/>
            <a:r>
              <a:rPr lang="ru-RU" dirty="0"/>
              <a:t>О представлении опыта реализации ФОП </a:t>
            </a:r>
          </a:p>
          <a:p>
            <a:pPr lvl="0"/>
            <a:r>
              <a:rPr lang="ru-RU" dirty="0"/>
              <a:t>О работе с одаренными и талантливыми детьми </a:t>
            </a:r>
          </a:p>
          <a:p>
            <a:pPr lvl="0"/>
            <a:r>
              <a:rPr lang="ru-RU" dirty="0"/>
              <a:t>Об участии педагогических работников в конкурсах профессионального мастерства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263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Реализация воспитательного потенциала учебных предметов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2024/2025 учебном году актуальными остаются реализация  в образовательном процессе воспитательного потенциала учебных предметов «Русский язык», «Родной (русский) язык», формирование у обучающихся 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r>
              <a:rPr lang="ru-RU" dirty="0"/>
              <a:t>чувства патриотизма, гражданственности, уважения к историческому прошлому, созидательному труду. Решение этих задач напрямую связано  с достижением обучающимися личностных образовательных результатов, отражённых в федеральных государственных образовательных стандартах и федеральных рабочих программах.</a:t>
            </a:r>
          </a:p>
        </p:txBody>
      </p:sp>
    </p:spTree>
    <p:extLst>
      <p:ext uri="{BB962C8B-B14F-4D97-AF65-F5344CB8AC3E}">
        <p14:creationId xmlns:p14="http://schemas.microsoft.com/office/powerpoint/2010/main" val="74347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Конева Наталья Ивановна,</a:t>
            </a:r>
            <a:r>
              <a:rPr lang="ru-RU" sz="2800" dirty="0"/>
              <a:t> учитель русского языка и литературы МАОУ «СОШ №14» , поселок Красногвардейский</a:t>
            </a:r>
            <a:r>
              <a:rPr lang="ru-RU" sz="2800" b="1" dirty="0"/>
              <a:t>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dirty="0"/>
              <a:t>Воспитательный потенциал уроков русского языка </a:t>
            </a:r>
          </a:p>
        </p:txBody>
      </p:sp>
    </p:spTree>
    <p:extLst>
      <p:ext uri="{BB962C8B-B14F-4D97-AF65-F5344CB8AC3E}">
        <p14:creationId xmlns:p14="http://schemas.microsoft.com/office/powerpoint/2010/main" val="99807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САО 2024: </a:t>
            </a:r>
            <a:r>
              <a:rPr lang="ru-RU" sz="3100" dirty="0"/>
              <a:t>Планируемые корректирующие </a:t>
            </a:r>
            <a:r>
              <a:rPr lang="ru-RU" sz="3100" dirty="0" smtClean="0"/>
              <a:t>мероприятия </a:t>
            </a:r>
            <a:r>
              <a:rPr lang="ru-RU" sz="3100" dirty="0"/>
              <a:t>с учетом результатов ЕГЭ 2024 г.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Наиболее эффективным является мониторинг, организованный школьным методическим объединением с учетом </a:t>
            </a:r>
            <a:r>
              <a:rPr lang="ru-RU" dirty="0" smtClean="0"/>
              <a:t>статистически-аналитического </a:t>
            </a:r>
            <a:r>
              <a:rPr lang="ru-RU" dirty="0"/>
              <a:t>отчета по результатам выполнения задания ЕГЭ </a:t>
            </a:r>
            <a:r>
              <a:rPr lang="ru-RU" dirty="0" smtClean="0"/>
              <a:t>в 2023</a:t>
            </a:r>
            <a:r>
              <a:rPr lang="ru-RU" dirty="0"/>
              <a:t>, 2024 гг. в разрезе качества выполнения заданий обучающимися конкретной образовательной организации. </a:t>
            </a:r>
            <a:endParaRPr lang="ru-RU" dirty="0" smtClean="0"/>
          </a:p>
          <a:p>
            <a:r>
              <a:rPr lang="ru-RU" dirty="0"/>
              <a:t>Формат исследования с элементами широкого обсуждения в рамках регионального методического объединения учителей русского языка, в рамках ежегодной региональной научно-практической конференции «Развивающая речевая среда: проблемы и перспективы» позволяют предложить технологии обучения с учетом дифференцированного и индивидуально-личностного подходов. </a:t>
            </a:r>
          </a:p>
        </p:txBody>
      </p:sp>
    </p:spTree>
    <p:extLst>
      <p:ext uri="{BB962C8B-B14F-4D97-AF65-F5344CB8AC3E}">
        <p14:creationId xmlns:p14="http://schemas.microsoft.com/office/powerpoint/2010/main" val="426310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463</TotalTime>
  <Words>460</Words>
  <Application>Microsoft Office PowerPoint</Application>
  <PresentationFormat>Широкоэкранный</PresentationFormat>
  <Paragraphs>43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Century Gothic</vt:lpstr>
      <vt:lpstr>Times New Roman</vt:lpstr>
      <vt:lpstr>Wingdings 3</vt:lpstr>
      <vt:lpstr>Легкий дым</vt:lpstr>
      <vt:lpstr>Галерея методического опыта. Круглый стол «Взаимодействие педагогов методобъединений муниципальных образовательных организаций АГО в решении актуальных задач на 2024-2025 учебный год»</vt:lpstr>
      <vt:lpstr>Презентация PowerPoint</vt:lpstr>
      <vt:lpstr>Презентация PowerPoint</vt:lpstr>
      <vt:lpstr>              Зачем обобщать опыт?</vt:lpstr>
      <vt:lpstr>Уровни представления и обобщения педагогического опыта</vt:lpstr>
      <vt:lpstr>Цели и задачи</vt:lpstr>
      <vt:lpstr>Реализация воспитательного потенциала учебных предметов </vt:lpstr>
      <vt:lpstr>Конева Наталья Ивановна, учитель русского языка и литературы МАОУ «СОШ №14» , поселок Красногвардейский </vt:lpstr>
      <vt:lpstr>САО 2024: Планируемые корректирующие мероприятия с учетом результатов ЕГЭ 2024 г.</vt:lpstr>
      <vt:lpstr>Голубцова Екатерина Александровна, учитель русского языка и литературы МАОУ «СОШ №1» Артемовский,  ВКК </vt:lpstr>
      <vt:lpstr>В душе каждого ребенка есть невидимые струны.   Если их тронуть умелой рукой, они красиво зазвучат.  В.А. Сухомлинский  </vt:lpstr>
      <vt:lpstr>Олькова Елена Владимировна, учитель русского языка и литературы МБОУ «СОШ №9» поселок Буланаш ВКК </vt:lpstr>
      <vt:lpstr>Презентация PowerPoint</vt:lpstr>
      <vt:lpstr>Свинобоева Лариса Алексеевна, учитель русского языка и литературы МБОУ «СОШ №7» село Мироново ВКК</vt:lpstr>
      <vt:lpstr>Уважаемые коллеги! Спасибо за работу!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приготовиться к публичному выступлению</dc:title>
  <dc:creator>user</dc:creator>
  <cp:lastModifiedBy>Пользователь</cp:lastModifiedBy>
  <cp:revision>36</cp:revision>
  <dcterms:created xsi:type="dcterms:W3CDTF">2021-02-11T10:01:00Z</dcterms:created>
  <dcterms:modified xsi:type="dcterms:W3CDTF">2024-10-27T17:29:36Z</dcterms:modified>
</cp:coreProperties>
</file>