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352928" cy="5904656"/>
          </a:xfrm>
        </p:spPr>
        <p:txBody>
          <a:bodyPr>
            <a:noAutofit/>
          </a:bodyPr>
          <a:lstStyle/>
          <a:p>
            <a:r>
              <a:rPr lang="ru-RU" sz="5400" b="1" i="1" dirty="0"/>
              <a:t>Единое планирование учебных программ по предметам как условие унификации учебного процесса и синхронизации с ОГЭ и ЕГЭ</a:t>
            </a:r>
          </a:p>
        </p:txBody>
      </p:sp>
    </p:spTree>
    <p:extLst>
      <p:ext uri="{BB962C8B-B14F-4D97-AF65-F5344CB8AC3E}">
        <p14:creationId xmlns:p14="http://schemas.microsoft.com/office/powerpoint/2010/main" val="2068552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560840" cy="535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89" t="77886" r="9858"/>
          <a:stretch/>
        </p:blipFill>
        <p:spPr bwMode="auto">
          <a:xfrm>
            <a:off x="1005280" y="5098576"/>
            <a:ext cx="7923512" cy="146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46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6410"/>
            <a:ext cx="8783489" cy="602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38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1"/>
            <a:ext cx="8229600" cy="376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330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8424936" cy="301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45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2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679210" cy="95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0200"/>
            <a:ext cx="8679210" cy="50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22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3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8964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068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5662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Единое планирование учебных программ по предметам как условие унификации учебного процесса и синхронизации с ОГЭ и ЕГЭ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user309</cp:lastModifiedBy>
  <cp:revision>3</cp:revision>
  <dcterms:created xsi:type="dcterms:W3CDTF">2025-08-26T08:08:13Z</dcterms:created>
  <dcterms:modified xsi:type="dcterms:W3CDTF">2025-08-28T05:37:52Z</dcterms:modified>
</cp:coreProperties>
</file>