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C3489-B558-D0E3-6562-5385BE846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79FC1DD-D45D-2F31-F343-1E44311BFE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17C9D2-1BF6-834B-CE89-411AE6E4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2DF2EE-5313-755D-CD11-00944737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7F5E8A-DE10-5A2D-B662-3E1AE5712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447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12F02C-B6FD-5F89-3C8A-988EDAE4D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7BD07F-4BF1-7FDD-3B36-AA9F3CF50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7268C8-0DBB-302C-7B29-38FC08786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9530D1-A0AF-DB69-ABE8-AD70EBF0C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EF210-0FFA-9ECE-8DC8-7E6C068B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71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12A68D-DE2F-C1AD-94B4-72E614D710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795EE8-BF0E-8F99-AC5D-70E007504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AA5150-CF0A-70B3-5354-92F4AFBDF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CC1F91-DC96-0439-571D-F83866EB3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B20D4D-0885-5172-64F7-DEB0CA65A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91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B1314-E240-995C-2A88-38B5532E9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FEB6B2-7641-845E-B46A-90187AE86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41AFF4-43A1-339F-CDD9-7E3F9D5A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B65F71-CEC6-0208-A882-7702B2E47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582795-ECDA-48BD-74DC-F0F41F03C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44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3117E2-8E64-80AB-2C58-2B03AFC8D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D5EB4E-726B-DBBF-C88A-B795140E7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F7665A-E0C8-9BF4-9B4D-10616E810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1B95AF-ED5B-34DB-1A3D-853336E8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CBA69B-D48C-0193-EA11-22B82BD23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6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5D1A2-2887-1A73-4E1F-5E071D347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6E20BF-593A-9776-EADA-359873ECC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7E3A73-F50B-E513-6BD2-77988FBE4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670353-15A9-542A-3989-9E013AC67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0FD232-B5A6-18A0-0E93-A3805044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BD5B46-125D-6349-A549-736FDC22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17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C88C16-3E55-B9F5-6073-65CC8C049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593F10-3D7F-8129-DEAA-73D8B8AE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CCD548B-00D0-2872-5392-F249A1D60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116758D-47EF-9F5A-18D8-F87FA8187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0D46AF3-E813-289E-794F-3381784ED0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6768746-A0EA-164C-D91D-5DE24814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B5F600E-631E-AC88-EFE5-9B49264C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395FA4-4F7F-E70F-AF3B-290D5306D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1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C49D8-7891-CADB-4450-69466E8D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646F3BC-7EA6-7652-4EC4-2A2392D85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EC8B187-65B5-1B40-4575-B2DA2A9A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B39A8D-8F78-F4DC-50DC-5447DCA4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0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3E5DD6B-7362-E871-A1B0-77D39C5EB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AA201AC-74EC-5EE1-2377-12F912B42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05DD96-A9A9-7754-4EDD-72B60706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156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38E13-4F17-3533-3CB0-7D2BA9E40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A7C67C-7081-8AAE-C9DB-8ED37974A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17B014-C6F6-4443-263F-E778DE15C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150B2C-9D72-BAB8-C049-3EF9A3CA7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5E750A-5FD8-1B08-22A1-8FF1A122E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D860E7A-961B-F5F6-664B-36416856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22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158F7-C14B-9E57-50AC-9A4877972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9EE368-0174-CB91-B7AE-5E0F830155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131BEF8-B3F2-D2CB-F0E9-48B91D48F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D9100C-5D28-C6D6-EA7F-FED4BABC5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C15685-DA6B-F47F-2A10-C758F129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CBA034-8EAF-F39C-5F2E-3B7D20871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85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84B4FA-B8E7-96D9-4B91-321D89658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405B75-D8AE-F663-09D3-9834E7878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49E230-E51E-35A0-D420-8ED22601C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BD77B-34CD-44B5-B414-72E26CA6FB37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498267-EDE6-4D2E-DB65-FCA6BD0F4A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BEE3D-701C-E1DA-A0A6-E35A67942D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D210B-2CBF-4B0F-BE83-2D0D117A9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4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DDA88-83A1-2806-972A-1128BD92D3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Заседание ММО учителей химии Артемовского муниципального округа №2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F34548-8094-C339-D799-ED78FA035A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В рамках единого методического дня 30.10.2025</a:t>
            </a:r>
          </a:p>
        </p:txBody>
      </p:sp>
    </p:spTree>
    <p:extLst>
      <p:ext uri="{BB962C8B-B14F-4D97-AF65-F5344CB8AC3E}">
        <p14:creationId xmlns:p14="http://schemas.microsoft.com/office/powerpoint/2010/main" val="91823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FAA7FA-81FB-9D80-CE25-1E925F24E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заседания ММО учителей химии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985FB4-A1CA-BB55-B7E8-243CCF025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843" y="1690688"/>
            <a:ext cx="11310425" cy="448627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Работа с талантливой и одаренной молодёжью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Подготовка к аттестации учителей химии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Изменения КИМ ГИА 2026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Организация муниципальных мероприятий ММО учителей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химии на 2025-2026 </a:t>
            </a:r>
            <a:r>
              <a:rPr lang="ru-RU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г.г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Разное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3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83369-7A4A-98F7-6198-B412B3BA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Работа с талантливой и одаренной молодежью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8AA2FF-2EA3-1962-A76D-36E6A9854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1514"/>
            <a:ext cx="10515600" cy="5296486"/>
          </a:xfrm>
        </p:spPr>
        <p:txBody>
          <a:bodyPr>
            <a:normAutofit/>
          </a:bodyPr>
          <a:lstStyle/>
          <a:p>
            <a:r>
              <a:rPr lang="ru-RU" dirty="0" err="1"/>
              <a:t>ВсОШ</a:t>
            </a:r>
            <a:r>
              <a:rPr lang="ru-RU" dirty="0"/>
              <a:t> по химии </a:t>
            </a:r>
          </a:p>
          <a:p>
            <a:r>
              <a:rPr lang="ru-RU" dirty="0"/>
              <a:t>Химический турнир «Аметист» (1 ноября)</a:t>
            </a:r>
          </a:p>
          <a:p>
            <a:r>
              <a:rPr lang="ru-RU" dirty="0"/>
              <a:t>Свердловский химический турнир (заочный этап до 9 ноября)</a:t>
            </a:r>
          </a:p>
          <a:p>
            <a:r>
              <a:rPr lang="ru-RU" dirty="0"/>
              <a:t>Муниципальный этап НПК защиты школьных проектов</a:t>
            </a:r>
          </a:p>
          <a:p>
            <a:r>
              <a:rPr lang="ru-RU" dirty="0"/>
              <a:t>Третья </a:t>
            </a:r>
            <a:r>
              <a:rPr lang="ru-RU" dirty="0" err="1"/>
              <a:t>пректико</a:t>
            </a:r>
            <a:r>
              <a:rPr lang="ru-RU" dirty="0"/>
              <a:t>-ориентированная игра по химии «Волшебный эксперимент» (апрель 2026) (каникулы с 28 марта-5 апреля)</a:t>
            </a:r>
          </a:p>
          <a:p>
            <a:r>
              <a:rPr lang="en-US" dirty="0"/>
              <a:t>VIII </a:t>
            </a:r>
            <a:r>
              <a:rPr lang="ru-RU" dirty="0"/>
              <a:t>международный химический диктант (издательство Просвещение)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914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CA0270-068B-D8BC-A166-E592CFF12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956044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Изменения КИМ ГИА 2026</a:t>
            </a: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670A3719-C676-FF11-BB59-E1B443DAD6FD}"/>
              </a:ext>
            </a:extLst>
          </p:cNvPr>
          <p:cNvSpPr txBox="1">
            <a:spLocks/>
          </p:cNvSpPr>
          <p:nvPr/>
        </p:nvSpPr>
        <p:spPr>
          <a:xfrm>
            <a:off x="990600" y="2580787"/>
            <a:ext cx="10515600" cy="1956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Изменений нет. Обсуждение методики подготовки.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35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275F5-CCF0-1E77-D12C-EEF4E53B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80340" algn="just">
              <a:lnSpc>
                <a:spcPct val="115000"/>
              </a:lnSpc>
            </a:pP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Организация муниципальных мероприятий ММО учителей</a:t>
            </a:r>
            <a:br>
              <a:rPr lang="ru-RU" sz="2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химии на 2025-2026 </a:t>
            </a:r>
            <a:r>
              <a:rPr lang="ru-RU" sz="2800" u="sng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г.г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D4A9EA-7A68-9036-4382-9F5C54AA0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Методические Бои (14 января)</a:t>
            </a:r>
          </a:p>
          <a:p>
            <a:r>
              <a:rPr lang="ru-RU">
                <a:solidFill>
                  <a:srgbClr val="000000"/>
                </a:solidFill>
                <a:latin typeface="-apple-system"/>
              </a:rPr>
              <a:t>Волшебный эксперимент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763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20469F-799F-02E1-83E6-C06996E61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Разное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A797DC-2707-0163-29F1-A6CF309AF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Ваши предложения по организации ММО 2025-2026 </a:t>
            </a:r>
            <a:r>
              <a:rPr lang="ru-RU" dirty="0" err="1"/>
              <a:t>г.г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2702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167</Words>
  <Application>Microsoft Office PowerPoint</Application>
  <PresentationFormat>Широкоэкранный</PresentationFormat>
  <Paragraphs>23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Times New Roman</vt:lpstr>
      <vt:lpstr>Тема Office</vt:lpstr>
      <vt:lpstr>Заседание ММО учителей химии Артемовского муниципального округа №2</vt:lpstr>
      <vt:lpstr>План заседания ММО учителей химии</vt:lpstr>
      <vt:lpstr>Работа с талантливой и одаренной молодежью</vt:lpstr>
      <vt:lpstr>Изменения КИМ ГИА 2026  </vt:lpstr>
      <vt:lpstr>Организация муниципальных мероприятий ММО учителей химии на 2025-2026 г.г.</vt:lpstr>
      <vt:lpstr>Разное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ММО учителей химии Артемовского муниципального округа №1</dc:title>
  <dc:creator>User</dc:creator>
  <cp:lastModifiedBy>User</cp:lastModifiedBy>
  <cp:revision>5</cp:revision>
  <dcterms:created xsi:type="dcterms:W3CDTF">2025-08-27T03:45:18Z</dcterms:created>
  <dcterms:modified xsi:type="dcterms:W3CDTF">2025-10-30T04:15:26Z</dcterms:modified>
</cp:coreProperties>
</file>