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lng=en" TargetMode="External"/><Relationship Id="rId2" Type="http://schemas.openxmlformats.org/officeDocument/2006/relationships/hyperlink" Target="https://rudalle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oicemaker.in/" TargetMode="External"/><Relationship Id="rId4" Type="http://schemas.openxmlformats.org/officeDocument/2006/relationships/hyperlink" Target="https://texttospeech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Нейросеть</a:t>
            </a:r>
            <a:r>
              <a:rPr lang="ru-RU" dirty="0" smtClean="0"/>
              <a:t> – помощник современного учителя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0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Озвучивание текста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3" y="1145060"/>
            <a:ext cx="10156338" cy="5712940"/>
          </a:xfrm>
        </p:spPr>
      </p:pic>
    </p:spTree>
    <p:extLst>
      <p:ext uri="{BB962C8B-B14F-4D97-AF65-F5344CB8AC3E}">
        <p14:creationId xmlns:p14="http://schemas.microsoft.com/office/powerpoint/2010/main" val="414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Озвучивание текста</a:t>
            </a:r>
            <a:endParaRPr lang="ru-RU" sz="5400" dirty="0"/>
          </a:p>
        </p:txBody>
      </p:sp>
      <p:pic>
        <p:nvPicPr>
          <p:cNvPr id="6" name="17300525856552f82w6bb-voicemaker.in-spee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5189" y="142388"/>
            <a:ext cx="609600" cy="6096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067606"/>
            <a:ext cx="10052390" cy="5654470"/>
          </a:xfrm>
        </p:spPr>
      </p:pic>
    </p:spTree>
    <p:extLst>
      <p:ext uri="{BB962C8B-B14F-4D97-AF65-F5344CB8AC3E}">
        <p14:creationId xmlns:p14="http://schemas.microsoft.com/office/powerpoint/2010/main" val="799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a typeface="+mn-ea"/>
                <a:cs typeface="+mn-cs"/>
              </a:rPr>
              <a:t>Создание презентаций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9" y="1070920"/>
            <a:ext cx="10288142" cy="5787080"/>
          </a:xfrm>
        </p:spPr>
      </p:pic>
    </p:spTree>
    <p:extLst>
      <p:ext uri="{BB962C8B-B14F-4D97-AF65-F5344CB8AC3E}">
        <p14:creationId xmlns:p14="http://schemas.microsoft.com/office/powerpoint/2010/main" val="22990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a typeface="+mn-ea"/>
                <a:cs typeface="+mn-cs"/>
              </a:rPr>
              <a:t>Создание презентаций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1067606"/>
            <a:ext cx="10096324" cy="5679183"/>
          </a:xfrm>
        </p:spPr>
      </p:pic>
    </p:spTree>
    <p:extLst>
      <p:ext uri="{BB962C8B-B14F-4D97-AF65-F5344CB8AC3E}">
        <p14:creationId xmlns:p14="http://schemas.microsoft.com/office/powerpoint/2010/main" val="2820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a typeface="+mn-ea"/>
                <a:cs typeface="+mn-cs"/>
              </a:rPr>
              <a:t>Создание презентаций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9" y="1070920"/>
            <a:ext cx="10002563" cy="5626442"/>
          </a:xfrm>
        </p:spPr>
      </p:pic>
    </p:spTree>
    <p:extLst>
      <p:ext uri="{BB962C8B-B14F-4D97-AF65-F5344CB8AC3E}">
        <p14:creationId xmlns:p14="http://schemas.microsoft.com/office/powerpoint/2010/main" val="3395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a typeface="+mn-ea"/>
                <a:cs typeface="+mn-cs"/>
              </a:rPr>
              <a:t>Создание презентаций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9" y="1070919"/>
            <a:ext cx="10288144" cy="5787081"/>
          </a:xfrm>
        </p:spPr>
      </p:pic>
    </p:spTree>
    <p:extLst>
      <p:ext uri="{BB962C8B-B14F-4D97-AF65-F5344CB8AC3E}">
        <p14:creationId xmlns:p14="http://schemas.microsoft.com/office/powerpoint/2010/main" val="1384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https://quickdraw.withgoogle.com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0000" y="1507524"/>
            <a:ext cx="10571998" cy="515276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Нейронная сеть, </a:t>
            </a:r>
            <a:r>
              <a:rPr lang="ru-RU" sz="2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нейросеть</a:t>
            </a: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математическая модель, состоящая из вычислительных узлов-нейронов и работающая по принципу биологической нейронной сети, которая способна решать поставленные задачи без помощи заданного человеком алгоритма действий, самостоятельно обучаясь на больших объемах данных.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3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нейросетей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Генерация уникального контента (изображения)</a:t>
            </a:r>
            <a:r>
              <a:rPr lang="en-US" dirty="0" smtClean="0"/>
              <a:t> </a:t>
            </a: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rudalle.ru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/>
              <a:t>Создание презентаций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://gamma.app/?</a:t>
            </a:r>
            <a:r>
              <a:rPr lang="en-US" dirty="0" smtClean="0">
                <a:hlinkClick r:id="rId3"/>
              </a:rPr>
              <a:t>lng=en</a:t>
            </a:r>
            <a:endParaRPr lang="ru-RU" dirty="0" smtClean="0"/>
          </a:p>
          <a:p>
            <a:r>
              <a:rPr lang="ru-RU" dirty="0" smtClean="0"/>
              <a:t>Озвучивание текста</a:t>
            </a:r>
            <a:r>
              <a:rPr lang="en-US" dirty="0" smtClean="0"/>
              <a:t> </a:t>
            </a:r>
            <a:r>
              <a:rPr lang="ru-RU" u="sng" dirty="0">
                <a:hlinkClick r:id="rId4"/>
              </a:rPr>
              <a:t>https://</a:t>
            </a:r>
            <a:r>
              <a:rPr lang="ru-RU" u="sng" dirty="0" smtClean="0">
                <a:hlinkClick r:id="rId4"/>
              </a:rPr>
              <a:t>texttospeech.ru/</a:t>
            </a:r>
            <a:endParaRPr lang="en-US" u="sng" dirty="0"/>
          </a:p>
          <a:p>
            <a:pPr marL="0" indent="0">
              <a:buNone/>
            </a:pP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://voicemaker.in/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2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Генерация </a:t>
            </a:r>
            <a:r>
              <a:rPr lang="ru-RU" sz="2800" dirty="0"/>
              <a:t>уникального контента (изображения</a:t>
            </a:r>
            <a:r>
              <a:rPr lang="ru-RU" sz="28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790832"/>
            <a:ext cx="10383336" cy="5840627"/>
          </a:xfrm>
        </p:spPr>
      </p:pic>
    </p:spTree>
    <p:extLst>
      <p:ext uri="{BB962C8B-B14F-4D97-AF65-F5344CB8AC3E}">
        <p14:creationId xmlns:p14="http://schemas.microsoft.com/office/powerpoint/2010/main" val="4458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000" y="288324"/>
            <a:ext cx="10571998" cy="642552"/>
          </a:xfrm>
        </p:spPr>
        <p:txBody>
          <a:bodyPr/>
          <a:lstStyle/>
          <a:p>
            <a:r>
              <a:rPr lang="ru-RU" sz="2800" dirty="0"/>
              <a:t>Генерация уникального контента (изображения)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1" y="930876"/>
            <a:ext cx="10537109" cy="5927124"/>
          </a:xfrm>
        </p:spPr>
      </p:pic>
    </p:spTree>
    <p:extLst>
      <p:ext uri="{BB962C8B-B14F-4D97-AF65-F5344CB8AC3E}">
        <p14:creationId xmlns:p14="http://schemas.microsoft.com/office/powerpoint/2010/main" val="25485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000" y="140044"/>
            <a:ext cx="10571998" cy="700216"/>
          </a:xfrm>
        </p:spPr>
        <p:txBody>
          <a:bodyPr/>
          <a:lstStyle/>
          <a:p>
            <a:r>
              <a:rPr lang="ru-RU" sz="2800" dirty="0"/>
              <a:t>Генерация уникального контента (изображения)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1" y="1069203"/>
            <a:ext cx="3636963" cy="3636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52" y="2561966"/>
            <a:ext cx="4057135" cy="4057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9" y="816231"/>
            <a:ext cx="3033583" cy="3033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23" y="3231291"/>
            <a:ext cx="3148914" cy="31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1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Озвучивание текста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2" y="1070919"/>
            <a:ext cx="10313773" cy="5801497"/>
          </a:xfrm>
        </p:spPr>
      </p:pic>
    </p:spTree>
    <p:extLst>
      <p:ext uri="{BB962C8B-B14F-4D97-AF65-F5344CB8AC3E}">
        <p14:creationId xmlns:p14="http://schemas.microsoft.com/office/powerpoint/2010/main" val="377213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Озвучивание текста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3" y="1128584"/>
            <a:ext cx="9943985" cy="5593492"/>
          </a:xfrm>
        </p:spPr>
      </p:pic>
    </p:spTree>
    <p:extLst>
      <p:ext uri="{BB962C8B-B14F-4D97-AF65-F5344CB8AC3E}">
        <p14:creationId xmlns:p14="http://schemas.microsoft.com/office/powerpoint/2010/main" val="210827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237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white"/>
                </a:solidFill>
                <a:ea typeface="+mn-ea"/>
                <a:cs typeface="+mn-cs"/>
              </a:rPr>
              <a:t>Озвучивание текста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3" y="963828"/>
            <a:ext cx="10090434" cy="5675869"/>
          </a:xfrm>
        </p:spPr>
      </p:pic>
      <p:pic>
        <p:nvPicPr>
          <p:cNvPr id="7" name="audio_convert_671e8009d9e7c1521954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5189" y="290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81</TotalTime>
  <Words>107</Words>
  <Application>Microsoft Office PowerPoint</Application>
  <PresentationFormat>Широкоэкранный</PresentationFormat>
  <Paragraphs>21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2</vt:lpstr>
      <vt:lpstr>Цитаты</vt:lpstr>
      <vt:lpstr>Нейросеть – помощник современного учителя</vt:lpstr>
      <vt:lpstr>Нейронная сеть, нейросеть – математическая модель, состоящая из вычислительных узлов-нейронов и работающая по принципу биологической нейронной сети, которая способна решать поставленные задачи без помощи заданного человеком алгоритма действий, самостоятельно обучаясь на больших объемах данных. </vt:lpstr>
      <vt:lpstr>Использование нейросетей</vt:lpstr>
      <vt:lpstr>   Генерация уникального контента (изображения) </vt:lpstr>
      <vt:lpstr>Генерация уникального контента (изображения)</vt:lpstr>
      <vt:lpstr>Генерация уникального контента (изображения)</vt:lpstr>
      <vt:lpstr>Озвучивание текста</vt:lpstr>
      <vt:lpstr>Озвучивание текста</vt:lpstr>
      <vt:lpstr>Озвучивание текста</vt:lpstr>
      <vt:lpstr>Озвучивание текста</vt:lpstr>
      <vt:lpstr>Озвучивание текста</vt:lpstr>
      <vt:lpstr>Создание презентаций</vt:lpstr>
      <vt:lpstr>Создание презентаций</vt:lpstr>
      <vt:lpstr>Создание презентаций</vt:lpstr>
      <vt:lpstr>Создание презентаций</vt:lpstr>
      <vt:lpstr>Внеурочная деятельность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Нейросеть – помощник современного учителя</dc:title>
  <dc:creator>K&amp;D</dc:creator>
  <cp:lastModifiedBy>K&amp;D</cp:lastModifiedBy>
  <cp:revision>8</cp:revision>
  <dcterms:created xsi:type="dcterms:W3CDTF">2024-10-27T17:20:43Z</dcterms:created>
  <dcterms:modified xsi:type="dcterms:W3CDTF">2024-10-27T18:42:36Z</dcterms:modified>
</cp:coreProperties>
</file>