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57" r:id="rId6"/>
    <p:sldId id="258" r:id="rId7"/>
    <p:sldId id="266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6418" y="3187337"/>
            <a:ext cx="3419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Liberation Serif" panose="02020603050405020304" pitchFamily="18" charset="0"/>
              </a:rPr>
              <a:t>Свалова</a:t>
            </a:r>
            <a:r>
              <a:rPr lang="ru-RU" sz="2400" b="1" dirty="0" smtClean="0">
                <a:latin typeface="Liberation Serif" panose="02020603050405020304" pitchFamily="18" charset="0"/>
              </a:rPr>
              <a:t> Ольга Геннадьевна</a:t>
            </a:r>
          </a:p>
          <a:p>
            <a:r>
              <a:rPr lang="ru-RU" sz="2400" b="1" dirty="0" smtClean="0">
                <a:latin typeface="Liberation Serif" panose="02020603050405020304" pitchFamily="18" charset="0"/>
              </a:rPr>
              <a:t>Руководитель ММО учителей начальных классов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5219" y="6088923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Публичный отчет за  2024-2025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6" y="365125"/>
            <a:ext cx="4064634" cy="54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 и задачи: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8666" y="1536314"/>
            <a:ext cx="11015133" cy="5158667"/>
          </a:xfrm>
        </p:spPr>
      </p:pic>
      <p:sp>
        <p:nvSpPr>
          <p:cNvPr id="5" name="Прямоугольник 4"/>
          <p:cNvSpPr/>
          <p:nvPr/>
        </p:nvSpPr>
        <p:spPr>
          <a:xfrm>
            <a:off x="491066" y="1536314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32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:Создать</a:t>
            </a:r>
            <a:r>
              <a:rPr lang="ru-RU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условия 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непрерывного образования педагогов.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3200" b="1" dirty="0"/>
              <a:t>- совершенствовать методическую работу;</a:t>
            </a:r>
          </a:p>
          <a:p>
            <a:r>
              <a:rPr lang="ru-RU" sz="3200" b="1" dirty="0"/>
              <a:t>- внедрять передовой педагогический опыт и современные образовательные технологии в практику работы начальной </a:t>
            </a:r>
            <a:r>
              <a:rPr lang="ru-RU" sz="3200" b="1" dirty="0" smtClean="0"/>
              <a:t>школы;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изучать </a:t>
            </a:r>
            <a:r>
              <a:rPr lang="ru-RU" sz="3200" b="1" dirty="0"/>
              <a:t>стратегические документы, обусловившие обновление содержания образования в Российской Федерации; </a:t>
            </a:r>
            <a:endParaRPr lang="ru-RU" sz="3200" b="1" dirty="0" smtClean="0"/>
          </a:p>
          <a:p>
            <a:pPr marL="285750" indent="-285750"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59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Прямоугольник 2"/>
          <p:cNvSpPr/>
          <p:nvPr/>
        </p:nvSpPr>
        <p:spPr>
          <a:xfrm>
            <a:off x="643467" y="365125"/>
            <a:ext cx="931333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b="1" dirty="0" smtClean="0"/>
              <a:t>учитывать  </a:t>
            </a:r>
            <a:r>
              <a:rPr lang="ru-RU" sz="3200" b="1" dirty="0"/>
              <a:t>изменение требований к планированию и оцениванию результатов обучения в контексте разработки  национальной системы оценки качества  </a:t>
            </a:r>
            <a:r>
              <a:rPr lang="ru-RU" sz="3200" b="1" dirty="0" smtClean="0"/>
              <a:t>образования;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- </a:t>
            </a:r>
            <a:r>
              <a:rPr lang="ru-RU" sz="3200" b="1" dirty="0" smtClean="0"/>
              <a:t>способствовать повышению </a:t>
            </a:r>
            <a:r>
              <a:rPr lang="ru-RU" sz="3200" b="1" smtClean="0"/>
              <a:t>обучающей результативности </a:t>
            </a:r>
            <a:r>
              <a:rPr lang="ru-RU" sz="3200" b="1" dirty="0"/>
              <a:t>каждого урока;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заложить </a:t>
            </a:r>
            <a:r>
              <a:rPr lang="ru-RU" sz="3200" b="1" dirty="0"/>
              <a:t>основы формирования функциональной </a:t>
            </a:r>
            <a:r>
              <a:rPr lang="ru-RU" sz="3200" b="1" dirty="0" smtClean="0"/>
              <a:t>грамотности;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 </a:t>
            </a:r>
            <a:r>
              <a:rPr lang="ru-RU" sz="3200" b="1" dirty="0"/>
              <a:t>усилить воспитательный потенциал урочной и внеурочной образовательной деятельности путём привлечения школьников к </a:t>
            </a:r>
            <a:r>
              <a:rPr lang="ru-RU" sz="3200" b="1" dirty="0" smtClean="0"/>
              <a:t>участию в мероприятиях</a:t>
            </a:r>
            <a:r>
              <a:rPr lang="ru-RU" sz="3200" b="1" dirty="0"/>
              <a:t>, </a:t>
            </a:r>
            <a:r>
              <a:rPr lang="ru-RU" sz="3200" b="1" dirty="0" smtClean="0"/>
              <a:t>конкурсах разного уровня.</a:t>
            </a:r>
            <a:endParaRPr lang="ru-RU" sz="3200" dirty="0"/>
          </a:p>
          <a:p>
            <a:pPr marL="285750" indent="-285750"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96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Посещаемость ММО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заседаний ММО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28.10.2024 г.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17.12.2024 г.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26.02.2025 г.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09.04.2025 г.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 введением единого методического дня посещаемость заседаний ММО увеличилась в разы.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Количество присутствующих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учителей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учителей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учителей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учителя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Активнее стали учителя сельских школ. Но ОУ № 9 и 10 посетили только половину мероприятий.</a:t>
            </a: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9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3234" y="1690688"/>
            <a:ext cx="11260666" cy="4776589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947333"/>
            <a:ext cx="692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Информационная;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641600"/>
            <a:ext cx="6781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Аналитическая;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38199" y="4549540"/>
            <a:ext cx="735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177852"/>
            <a:ext cx="972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Организационно-методическая;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совершенствования педагогического мастерства, развития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sz="3200" b="1" dirty="0"/>
              <a:t>Методическое обеспечение программы «Одаренные дети».</a:t>
            </a:r>
          </a:p>
        </p:txBody>
      </p:sp>
    </p:spTree>
    <p:extLst>
      <p:ext uri="{BB962C8B-B14F-4D97-AF65-F5344CB8AC3E}">
        <p14:creationId xmlns:p14="http://schemas.microsoft.com/office/powerpoint/2010/main" val="365293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180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Мероприятия и формы их проведения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преподаванию математики в начальной школе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(практикум)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образовательных ресурсов в работе по формированию функциональной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(круглый стол)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учащихся как одна из основных задач формирования читательской компетентности младшего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школьника.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(деловая игра)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детской одаренности в образовательной сфере в рамках ФГОС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(мастер класс)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4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18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Мероприятия и формы их проведения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интерпретация статистической информации внешних оценочных процедур за 2023-2024 учебный год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(ВПР и функциональная грамотность)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НПК «Первые шаги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науку»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интеллектульных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творческих конкурсах разного уровня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мероприятии «Метод бой»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Ознакомились с Приказом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09.10.2024 N 704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некоторые приказы Министерства просвещения Российской Федерации, касающиеся федеральных образовательных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и начали работу над внесением изменений в программы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3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Проблемы и перспективы: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 неохотно идет на сотрудничество с ММО, что затрудняет подготовку мероприятий;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Сайте Управления образования смотрят не все руководители ШМО, поэтому заседания ММО некоторыми школами были пропущены;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завуча и руководителя ШМО выполняет один человек и это отрицательно сказывается на сотрудничестве.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направление – работа с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молодыми учителями.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8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214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PowerPoint</vt:lpstr>
      <vt:lpstr>Цели и задачи:</vt:lpstr>
      <vt:lpstr>Презентация PowerPoint</vt:lpstr>
      <vt:lpstr>Посещаемость ММО</vt:lpstr>
      <vt:lpstr>Основные направления деятельности:</vt:lpstr>
      <vt:lpstr>Мероприятия и формы их проведения Современные подходы к преподаванию математики в начальной школе. (практикум)  Использование цифровых образовательных ресурсов в работе по формированию функциональной грамотности. (круглый стол) Развитие речи учащихся как одна из основных задач формирования читательской компетентности младшего школьника. (деловая игра) Развитие детской одаренности в образовательной сфере в рамках ФГОС НОО (мастер класс)</vt:lpstr>
      <vt:lpstr>Мероприятия и формы их проведения Анализ и интерпретация статистической информации внешних оценочных процедур за 2023-2024 учебный год. (ВПР и функциональная грамотность) НПК «Первые шаги в науку» Участие в интеллектульных и творческих конкурсах разного уровня. Участие в мероприятии «Метод бой» Ознакомились с Приказом Минпросвещения России от 09.10.2024 N 704 "О внесении изменений в некоторые приказы Министерства просвещения Российской Федерации, касающиеся федеральных образовательных программНОО…» и начали работу над внесением изменений в программы</vt:lpstr>
      <vt:lpstr>Проблемы и перспективы: Администрация школ неохотно идет на сотрудничество с ММО, что затрудняет подготовку мероприятий; план работы на Сайте Управления образования смотрят не все руководители ШМО, поэтому заседания ММО некоторыми школами были пропущены; роль завуча и руководителя ШМО выполняет один человек и это отрицательно сказывается на сотрудничестве. Перспективное направление – работа с молодыми учителями.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Ольга Геннадьевна Свалова</cp:lastModifiedBy>
  <cp:revision>19</cp:revision>
  <dcterms:created xsi:type="dcterms:W3CDTF">2022-01-21T11:27:25Z</dcterms:created>
  <dcterms:modified xsi:type="dcterms:W3CDTF">2025-04-28T02:18:29Z</dcterms:modified>
</cp:coreProperties>
</file>