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svg" ContentType="image/sv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81200" y="1676400"/>
            <a:ext cx="6477000" cy="3342162"/>
          </a:xfrm>
        </p:spPr>
        <p:txBody>
          <a:bodyPr>
            <a:normAutofit/>
          </a:bodyPr>
          <a:lstStyle/>
          <a:p>
            <a:r>
              <a:rPr lang="ru-RU" dirty="0"/>
              <a:t>Использование в работе интерактивной карты «100 лучших практик работы с детьми, испытывающими трудности в обучении»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 </a:t>
            </a:r>
          </a:p>
          <a:p>
            <a:r>
              <a:rPr lang="ru-RU" dirty="0"/>
              <a:t>Исполнитель: Базуева Н.В.</a:t>
            </a:r>
          </a:p>
          <a:p>
            <a:r>
              <a:rPr lang="ru-RU" dirty="0"/>
              <a:t>Учитель-логопед МБОУ «СОШ №2»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86000" y="762000"/>
            <a:ext cx="5943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Министерство просвещения Российской Федерации</a:t>
            </a:r>
          </a:p>
          <a:p>
            <a:pPr fontAlgn="base"/>
            <a:r>
              <a:rPr lang="ru-RU" b="1" cap="all" dirty="0"/>
              <a:t>Институт содержания</a:t>
            </a:r>
            <a:br>
              <a:rPr lang="ru-RU" b="1" cap="all" dirty="0"/>
            </a:br>
            <a:r>
              <a:rPr lang="ru-RU" b="1" cap="all" dirty="0"/>
              <a:t>и методов обучения</a:t>
            </a:r>
          </a:p>
          <a:p>
            <a:pPr fontAlgn="base"/>
            <a:r>
              <a:rPr lang="ru-RU" dirty="0"/>
              <a:t>им. В.С. </a:t>
            </a:r>
            <a:r>
              <a:rPr lang="ru-RU" dirty="0" err="1"/>
              <a:t>Леднева</a:t>
            </a:r>
            <a:endParaRPr lang="ru-RU" dirty="0"/>
          </a:p>
          <a:p>
            <a:pPr fontAlgn="base"/>
            <a:r>
              <a:rPr lang="ru-RU" dirty="0"/>
              <a:t>Федеральное государственное бюджетное научное учреждение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33F2C6D8-175F-005D-F127-CE08F6F86F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2400" y="2819400"/>
            <a:ext cx="8991600" cy="43943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2400" cy="1143000"/>
          </a:xfrm>
        </p:spPr>
        <p:txBody>
          <a:bodyPr>
            <a:noAutofit/>
          </a:bodyPr>
          <a:lstStyle/>
          <a:p>
            <a:r>
              <a:rPr lang="ru-RU" sz="2000" dirty="0"/>
              <a:t>На портале Единое содержание общего образования разместили интерактивную карту «100 лучших практик работы с детьми, испытывающими трудности в обучении»</a:t>
            </a:r>
          </a:p>
        </p:txBody>
      </p:sp>
      <p:pic>
        <p:nvPicPr>
          <p:cNvPr id="7" name="Объект 6">
            <a:extLst>
              <a:ext uri="{FF2B5EF4-FFF2-40B4-BE49-F238E27FC236}">
                <a16:creationId xmlns="" xmlns:a16="http://schemas.microsoft.com/office/drawing/2014/main" id="{17EB9A1F-1CA1-0A1C-A546-66EACC64A1FC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78439"/>
            <a:ext cx="7467600" cy="4717147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609600" y="663448"/>
            <a:ext cx="8534400" cy="4478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Классификация причин возникновения трудностей</a:t>
            </a:r>
            <a:endParaRPr kumimoji="0" lang="ru-RU" sz="4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Причины когнитивного характера (низкий уровень развития памяти, внимания).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Эмоциональная нестабильность, стрессовые ситуации дома и в школе.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Недостаточная мотивация ребёнка к обучению.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Педагогические факторы: неправильная методика подачи материала учителем.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605221"/>
            <a:ext cx="9144000" cy="4847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Основные подходы и практики помощи учащимся</a:t>
            </a:r>
            <a:endParaRPr kumimoji="0" lang="ru-RU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Диагностика проблем и выявление причин трудностей ребенка (методики диагностики уровня познавательных процессов, эмоционального состояния).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Индивидуализация процесса обучения (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персонализация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заданий, дифференцированный подход, адаптированные учебные материалы).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Использование игровых методик и образовательных технологий («игровое обучение», использование интерактивных платформ).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Поддержка мотивации (поддерживающие мероприятия, создание благоприятной атмосферы доверия и уважения).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Психологическая поддержка (консультации психолога, помощь родителям в создании позитивной домашней среды).</a:t>
            </a:r>
            <a:r>
              <a:rPr kumimoji="0" lang="ru-RU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754814"/>
            <a:ext cx="9144000" cy="306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Практический опыт российских школ</a:t>
            </a:r>
            <a:endParaRPr kumimoji="0" lang="ru-RU" sz="4400" b="1" i="0" u="none" strike="noStrike" cap="none" normalizeH="0" baseline="0" dirty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Примеры успешных кейсов реализации программ поддержки учащихся с трудностями в освоении школьных дисциплин.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Рекомендации педагогов-практиков: эффективные стратегии, направленные на улучшение результатов учеников</a:t>
            </a:r>
            <a:r>
              <a:rPr kumimoji="0" lang="ru-RU" sz="105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36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864648"/>
            <a:ext cx="9144000" cy="3985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Заключение</a:t>
            </a:r>
            <a:endParaRPr kumimoji="0" lang="ru-RU" sz="4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Важность своевременной диагностики и комплексного подхода к решению трудностей обучающихся.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перспективы внедрения новых методов и подходов в образовательной практике.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Коллеги, давайте делиться опытом и обмениваться лучшими практиками друг с другом!</a:t>
            </a:r>
            <a:r>
              <a:rPr kumimoji="0" 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177df5ab17e44cbe87ec8235ab9773e4.jpg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844" y="761999"/>
            <a:ext cx="8562156" cy="5711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56</TotalTime>
  <Words>248</Words>
  <Application>Microsoft Office PowerPoint</Application>
  <PresentationFormat>Экран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Использование в работе интерактивной карты «100 лучших практик работы с детьми, испытывающими трудности в обучении» </vt:lpstr>
      <vt:lpstr>Слайд 2</vt:lpstr>
      <vt:lpstr>На портале Единое содержание общего образования разместили интерактивную карту «100 лучших практик работы с детьми, испытывающими трудности в обучении»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в работе интерактивной карты «100 лучших практик работы с детьми, испытывающими трудности в обучении»</dc:title>
  <dc:creator>Admin</dc:creator>
  <cp:lastModifiedBy>Admin</cp:lastModifiedBy>
  <cp:revision>9</cp:revision>
  <dcterms:created xsi:type="dcterms:W3CDTF">2025-08-25T11:00:09Z</dcterms:created>
  <dcterms:modified xsi:type="dcterms:W3CDTF">2025-08-27T03:47:54Z</dcterms:modified>
</cp:coreProperties>
</file>